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61" r:id="rId3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D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29894B-CC3B-44E7-9929-6CC6D64E450E}" v="1176" dt="2023-12-07T06:11:49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nksha Nangia" userId="7af05a25728af3e4" providerId="LiveId" clId="{6529894B-CC3B-44E7-9929-6CC6D64E450E}"/>
    <pc:docChg chg="undo redo custSel addSld delSld modSld sldOrd modMainMaster">
      <pc:chgData name="Akanksha Nangia" userId="7af05a25728af3e4" providerId="LiveId" clId="{6529894B-CC3B-44E7-9929-6CC6D64E450E}" dt="2023-12-07T16:16:37.733" v="5988" actId="20577"/>
      <pc:docMkLst>
        <pc:docMk/>
      </pc:docMkLst>
      <pc:sldChg chg="addSp modSp mod modShow">
        <pc:chgData name="Akanksha Nangia" userId="7af05a25728af3e4" providerId="LiveId" clId="{6529894B-CC3B-44E7-9929-6CC6D64E450E}" dt="2023-12-06T06:56:07.669" v="1780" actId="729"/>
        <pc:sldMkLst>
          <pc:docMk/>
          <pc:sldMk cId="1695699377" sldId="256"/>
        </pc:sldMkLst>
        <pc:spChg chg="add mod">
          <ac:chgData name="Akanksha Nangia" userId="7af05a25728af3e4" providerId="LiveId" clId="{6529894B-CC3B-44E7-9929-6CC6D64E450E}" dt="2023-12-06T01:31:15.638" v="127"/>
          <ac:spMkLst>
            <pc:docMk/>
            <pc:sldMk cId="1695699377" sldId="256"/>
            <ac:spMk id="2" creationId="{1CD2B45F-997F-A6D8-6667-AE299D45E713}"/>
          </ac:spMkLst>
        </pc:spChg>
        <pc:spChg chg="add mod">
          <ac:chgData name="Akanksha Nangia" userId="7af05a25728af3e4" providerId="LiveId" clId="{6529894B-CC3B-44E7-9929-6CC6D64E450E}" dt="2023-12-06T01:31:15.638" v="127"/>
          <ac:spMkLst>
            <pc:docMk/>
            <pc:sldMk cId="1695699377" sldId="256"/>
            <ac:spMk id="3" creationId="{1AB86A69-1E6D-2502-959B-69E330ADA424}"/>
          </ac:spMkLst>
        </pc:spChg>
        <pc:spChg chg="add mod">
          <ac:chgData name="Akanksha Nangia" userId="7af05a25728af3e4" providerId="LiveId" clId="{6529894B-CC3B-44E7-9929-6CC6D64E450E}" dt="2023-12-06T01:31:15.638" v="127"/>
          <ac:spMkLst>
            <pc:docMk/>
            <pc:sldMk cId="1695699377" sldId="256"/>
            <ac:spMk id="4" creationId="{C380D49E-0E0D-8A98-63AF-3AFE42468D9B}"/>
          </ac:spMkLst>
        </pc:spChg>
        <pc:spChg chg="add mod">
          <ac:chgData name="Akanksha Nangia" userId="7af05a25728af3e4" providerId="LiveId" clId="{6529894B-CC3B-44E7-9929-6CC6D64E450E}" dt="2023-12-06T01:31:15.638" v="127"/>
          <ac:spMkLst>
            <pc:docMk/>
            <pc:sldMk cId="1695699377" sldId="256"/>
            <ac:spMk id="11" creationId="{722DDABA-FC85-F15A-6C5D-4935E5BA719F}"/>
          </ac:spMkLst>
        </pc:spChg>
        <pc:spChg chg="add mod">
          <ac:chgData name="Akanksha Nangia" userId="7af05a25728af3e4" providerId="LiveId" clId="{6529894B-CC3B-44E7-9929-6CC6D64E450E}" dt="2023-12-06T01:31:15.638" v="127"/>
          <ac:spMkLst>
            <pc:docMk/>
            <pc:sldMk cId="1695699377" sldId="256"/>
            <ac:spMk id="12" creationId="{E202889A-6A61-0469-4E82-96F60296E452}"/>
          </ac:spMkLst>
        </pc:spChg>
        <pc:picChg chg="add mod">
          <ac:chgData name="Akanksha Nangia" userId="7af05a25728af3e4" providerId="LiveId" clId="{6529894B-CC3B-44E7-9929-6CC6D64E450E}" dt="2023-12-06T01:31:15.638" v="127"/>
          <ac:picMkLst>
            <pc:docMk/>
            <pc:sldMk cId="1695699377" sldId="256"/>
            <ac:picMk id="1026" creationId="{B1B69C64-113E-B300-CCBC-AA3BA240160C}"/>
          </ac:picMkLst>
        </pc:picChg>
        <pc:picChg chg="add mod">
          <ac:chgData name="Akanksha Nangia" userId="7af05a25728af3e4" providerId="LiveId" clId="{6529894B-CC3B-44E7-9929-6CC6D64E450E}" dt="2023-12-06T01:31:15.638" v="127"/>
          <ac:picMkLst>
            <pc:docMk/>
            <pc:sldMk cId="1695699377" sldId="256"/>
            <ac:picMk id="1028" creationId="{D9F90562-8A77-F6C7-E6CD-B305C90940BA}"/>
          </ac:picMkLst>
        </pc:picChg>
        <pc:cxnChg chg="add mod">
          <ac:chgData name="Akanksha Nangia" userId="7af05a25728af3e4" providerId="LiveId" clId="{6529894B-CC3B-44E7-9929-6CC6D64E450E}" dt="2023-12-06T01:31:15.638" v="127"/>
          <ac:cxnSpMkLst>
            <pc:docMk/>
            <pc:sldMk cId="1695699377" sldId="256"/>
            <ac:cxnSpMk id="6" creationId="{0A0ED5CE-A6A7-AF32-064A-9409B7DD3AE0}"/>
          </ac:cxnSpMkLst>
        </pc:cxnChg>
        <pc:cxnChg chg="add mod">
          <ac:chgData name="Akanksha Nangia" userId="7af05a25728af3e4" providerId="LiveId" clId="{6529894B-CC3B-44E7-9929-6CC6D64E450E}" dt="2023-12-06T01:31:15.638" v="127"/>
          <ac:cxnSpMkLst>
            <pc:docMk/>
            <pc:sldMk cId="1695699377" sldId="256"/>
            <ac:cxnSpMk id="7" creationId="{8F9E7D9F-EA5E-95A5-734A-1143DC414842}"/>
          </ac:cxnSpMkLst>
        </pc:cxnChg>
      </pc:sldChg>
      <pc:sldChg chg="addSp delSp modSp add mod modShow">
        <pc:chgData name="Akanksha Nangia" userId="7af05a25728af3e4" providerId="LiveId" clId="{6529894B-CC3B-44E7-9929-6CC6D64E450E}" dt="2023-12-06T06:56:07.669" v="1780" actId="729"/>
        <pc:sldMkLst>
          <pc:docMk/>
          <pc:sldMk cId="1889438239" sldId="257"/>
        </pc:sldMkLst>
        <pc:spChg chg="mod">
          <ac:chgData name="Akanksha Nangia" userId="7af05a25728af3e4" providerId="LiveId" clId="{6529894B-CC3B-44E7-9929-6CC6D64E450E}" dt="2023-12-06T02:34:24.540" v="841" actId="1076"/>
          <ac:spMkLst>
            <pc:docMk/>
            <pc:sldMk cId="1889438239" sldId="257"/>
            <ac:spMk id="2" creationId="{1CD2B45F-997F-A6D8-6667-AE299D45E713}"/>
          </ac:spMkLst>
        </pc:spChg>
        <pc:spChg chg="mod ord">
          <ac:chgData name="Akanksha Nangia" userId="7af05a25728af3e4" providerId="LiveId" clId="{6529894B-CC3B-44E7-9929-6CC6D64E450E}" dt="2023-12-06T01:40:11.046" v="307" actId="207"/>
          <ac:spMkLst>
            <pc:docMk/>
            <pc:sldMk cId="1889438239" sldId="257"/>
            <ac:spMk id="3" creationId="{1AB86A69-1E6D-2502-959B-69E330ADA424}"/>
          </ac:spMkLst>
        </pc:spChg>
        <pc:spChg chg="mod ord">
          <ac:chgData name="Akanksha Nangia" userId="7af05a25728af3e4" providerId="LiveId" clId="{6529894B-CC3B-44E7-9929-6CC6D64E450E}" dt="2023-12-06T01:41:15.960" v="348" actId="207"/>
          <ac:spMkLst>
            <pc:docMk/>
            <pc:sldMk cId="1889438239" sldId="257"/>
            <ac:spMk id="4" creationId="{C380D49E-0E0D-8A98-63AF-3AFE42468D9B}"/>
          </ac:spMkLst>
        </pc:spChg>
        <pc:spChg chg="add mod">
          <ac:chgData name="Akanksha Nangia" userId="7af05a25728af3e4" providerId="LiveId" clId="{6529894B-CC3B-44E7-9929-6CC6D64E450E}" dt="2023-12-06T02:00:14.163" v="387" actId="14100"/>
          <ac:spMkLst>
            <pc:docMk/>
            <pc:sldMk cId="1889438239" sldId="257"/>
            <ac:spMk id="5" creationId="{FFEC1A7E-4CDE-B9E2-DC93-5AA6E27416AD}"/>
          </ac:spMkLst>
        </pc:spChg>
        <pc:spChg chg="add mod">
          <ac:chgData name="Akanksha Nangia" userId="7af05a25728af3e4" providerId="LiveId" clId="{6529894B-CC3B-44E7-9929-6CC6D64E450E}" dt="2023-12-06T02:25:22.535" v="788" actId="255"/>
          <ac:spMkLst>
            <pc:docMk/>
            <pc:sldMk cId="1889438239" sldId="257"/>
            <ac:spMk id="8" creationId="{F8C23469-2CFE-FB7D-8654-F62F3EC0A0B6}"/>
          </ac:spMkLst>
        </pc:spChg>
        <pc:spChg chg="add mod">
          <ac:chgData name="Akanksha Nangia" userId="7af05a25728af3e4" providerId="LiveId" clId="{6529894B-CC3B-44E7-9929-6CC6D64E450E}" dt="2023-12-06T02:34:24.540" v="841" actId="1076"/>
          <ac:spMkLst>
            <pc:docMk/>
            <pc:sldMk cId="1889438239" sldId="257"/>
            <ac:spMk id="9" creationId="{1BD44B44-D063-17B6-3962-77F5217A63D5}"/>
          </ac:spMkLst>
        </pc:spChg>
        <pc:spChg chg="mod">
          <ac:chgData name="Akanksha Nangia" userId="7af05a25728af3e4" providerId="LiveId" clId="{6529894B-CC3B-44E7-9929-6CC6D64E450E}" dt="2023-12-06T02:00:14.163" v="387" actId="14100"/>
          <ac:spMkLst>
            <pc:docMk/>
            <pc:sldMk cId="1889438239" sldId="257"/>
            <ac:spMk id="11" creationId="{722DDABA-FC85-F15A-6C5D-4935E5BA719F}"/>
          </ac:spMkLst>
        </pc:spChg>
        <pc:spChg chg="mod">
          <ac:chgData name="Akanksha Nangia" userId="7af05a25728af3e4" providerId="LiveId" clId="{6529894B-CC3B-44E7-9929-6CC6D64E450E}" dt="2023-12-06T02:25:04.030" v="784" actId="255"/>
          <ac:spMkLst>
            <pc:docMk/>
            <pc:sldMk cId="1889438239" sldId="257"/>
            <ac:spMk id="12" creationId="{E202889A-6A61-0469-4E82-96F60296E452}"/>
          </ac:spMkLst>
        </pc:spChg>
        <pc:spChg chg="add mod">
          <ac:chgData name="Akanksha Nangia" userId="7af05a25728af3e4" providerId="LiveId" clId="{6529894B-CC3B-44E7-9929-6CC6D64E450E}" dt="2023-12-06T02:27:35.029" v="808" actId="2710"/>
          <ac:spMkLst>
            <pc:docMk/>
            <pc:sldMk cId="1889438239" sldId="257"/>
            <ac:spMk id="17" creationId="{E847625B-72C6-E9E3-3B7D-A17F193DADE5}"/>
          </ac:spMkLst>
        </pc:spChg>
        <pc:spChg chg="add mod">
          <ac:chgData name="Akanksha Nangia" userId="7af05a25728af3e4" providerId="LiveId" clId="{6529894B-CC3B-44E7-9929-6CC6D64E450E}" dt="2023-12-06T02:36:44.824" v="895" actId="1076"/>
          <ac:spMkLst>
            <pc:docMk/>
            <pc:sldMk cId="1889438239" sldId="257"/>
            <ac:spMk id="20" creationId="{101FE39E-E838-DE40-79CF-A2AEA0EE98EE}"/>
          </ac:spMkLst>
        </pc:spChg>
        <pc:spChg chg="add mod">
          <ac:chgData name="Akanksha Nangia" userId="7af05a25728af3e4" providerId="LiveId" clId="{6529894B-CC3B-44E7-9929-6CC6D64E450E}" dt="2023-12-06T02:37:10.226" v="897" actId="20577"/>
          <ac:spMkLst>
            <pc:docMk/>
            <pc:sldMk cId="1889438239" sldId="257"/>
            <ac:spMk id="21" creationId="{0B980DDE-EC51-A13F-B994-3FDFD7BBBEDE}"/>
          </ac:spMkLst>
        </pc:spChg>
        <pc:picChg chg="add mod">
          <ac:chgData name="Akanksha Nangia" userId="7af05a25728af3e4" providerId="LiveId" clId="{6529894B-CC3B-44E7-9929-6CC6D64E450E}" dt="2023-12-06T02:28:11.475" v="833" actId="1035"/>
          <ac:picMkLst>
            <pc:docMk/>
            <pc:sldMk cId="1889438239" sldId="257"/>
            <ac:picMk id="10" creationId="{B91FE9A8-69FE-183A-4148-6EC7D9E7F299}"/>
          </ac:picMkLst>
        </pc:picChg>
        <pc:picChg chg="add mod">
          <ac:chgData name="Akanksha Nangia" userId="7af05a25728af3e4" providerId="LiveId" clId="{6529894B-CC3B-44E7-9929-6CC6D64E450E}" dt="2023-12-06T02:28:11.475" v="833" actId="1035"/>
          <ac:picMkLst>
            <pc:docMk/>
            <pc:sldMk cId="1889438239" sldId="257"/>
            <ac:picMk id="13" creationId="{2B6D685A-5A18-33CB-EADC-0B17CF201C3B}"/>
          </ac:picMkLst>
        </pc:picChg>
        <pc:picChg chg="add mod">
          <ac:chgData name="Akanksha Nangia" userId="7af05a25728af3e4" providerId="LiveId" clId="{6529894B-CC3B-44E7-9929-6CC6D64E450E}" dt="2023-12-06T02:28:11.475" v="833" actId="1035"/>
          <ac:picMkLst>
            <pc:docMk/>
            <pc:sldMk cId="1889438239" sldId="257"/>
            <ac:picMk id="14" creationId="{D1A80DF8-D0F7-8506-8694-3FC8203C7CB3}"/>
          </ac:picMkLst>
        </pc:picChg>
        <pc:picChg chg="add mod">
          <ac:chgData name="Akanksha Nangia" userId="7af05a25728af3e4" providerId="LiveId" clId="{6529894B-CC3B-44E7-9929-6CC6D64E450E}" dt="2023-12-06T02:28:11.475" v="833" actId="1035"/>
          <ac:picMkLst>
            <pc:docMk/>
            <pc:sldMk cId="1889438239" sldId="257"/>
            <ac:picMk id="15" creationId="{92AF0410-54B5-007C-BF40-8807C86B6D18}"/>
          </ac:picMkLst>
        </pc:picChg>
        <pc:picChg chg="add del mod">
          <ac:chgData name="Akanksha Nangia" userId="7af05a25728af3e4" providerId="LiveId" clId="{6529894B-CC3B-44E7-9929-6CC6D64E450E}" dt="2023-12-06T02:17:42.411" v="645" actId="478"/>
          <ac:picMkLst>
            <pc:docMk/>
            <pc:sldMk cId="1889438239" sldId="257"/>
            <ac:picMk id="16" creationId="{62C3C231-4B2E-FF89-443B-EC43E63611C5}"/>
          </ac:picMkLst>
        </pc:picChg>
        <pc:picChg chg="mod">
          <ac:chgData name="Akanksha Nangia" userId="7af05a25728af3e4" providerId="LiveId" clId="{6529894B-CC3B-44E7-9929-6CC6D64E450E}" dt="2023-12-06T02:05:02.835" v="389" actId="1076"/>
          <ac:picMkLst>
            <pc:docMk/>
            <pc:sldMk cId="1889438239" sldId="257"/>
            <ac:picMk id="1026" creationId="{B1B69C64-113E-B300-CCBC-AA3BA240160C}"/>
          </ac:picMkLst>
        </pc:picChg>
        <pc:picChg chg="mod">
          <ac:chgData name="Akanksha Nangia" userId="7af05a25728af3e4" providerId="LiveId" clId="{6529894B-CC3B-44E7-9929-6CC6D64E450E}" dt="2023-12-06T02:28:11.475" v="833" actId="1035"/>
          <ac:picMkLst>
            <pc:docMk/>
            <pc:sldMk cId="1889438239" sldId="257"/>
            <ac:picMk id="1028" creationId="{D9F90562-8A77-F6C7-E6CD-B305C90940BA}"/>
          </ac:picMkLst>
        </pc:picChg>
        <pc:cxnChg chg="mod">
          <ac:chgData name="Akanksha Nangia" userId="7af05a25728af3e4" providerId="LiveId" clId="{6529894B-CC3B-44E7-9929-6CC6D64E450E}" dt="2023-12-06T01:34:45.427" v="193" actId="554"/>
          <ac:cxnSpMkLst>
            <pc:docMk/>
            <pc:sldMk cId="1889438239" sldId="257"/>
            <ac:cxnSpMk id="6" creationId="{0A0ED5CE-A6A7-AF32-064A-9409B7DD3AE0}"/>
          </ac:cxnSpMkLst>
        </pc:cxnChg>
        <pc:cxnChg chg="mod">
          <ac:chgData name="Akanksha Nangia" userId="7af05a25728af3e4" providerId="LiveId" clId="{6529894B-CC3B-44E7-9929-6CC6D64E450E}" dt="2023-12-06T01:34:56.136" v="195" actId="554"/>
          <ac:cxnSpMkLst>
            <pc:docMk/>
            <pc:sldMk cId="1889438239" sldId="257"/>
            <ac:cxnSpMk id="7" creationId="{8F9E7D9F-EA5E-95A5-734A-1143DC414842}"/>
          </ac:cxnSpMkLst>
        </pc:cxnChg>
        <pc:cxnChg chg="add mod">
          <ac:chgData name="Akanksha Nangia" userId="7af05a25728af3e4" providerId="LiveId" clId="{6529894B-CC3B-44E7-9929-6CC6D64E450E}" dt="2023-12-06T02:27:56.303" v="826" actId="1035"/>
          <ac:cxnSpMkLst>
            <pc:docMk/>
            <pc:sldMk cId="1889438239" sldId="257"/>
            <ac:cxnSpMk id="19" creationId="{0FEE9D72-9E95-DEB7-5993-CE81F16E376C}"/>
          </ac:cxnSpMkLst>
        </pc:cxnChg>
      </pc:sldChg>
      <pc:sldChg chg="addSp delSp modSp add del mod ord">
        <pc:chgData name="Akanksha Nangia" userId="7af05a25728af3e4" providerId="LiveId" clId="{6529894B-CC3B-44E7-9929-6CC6D64E450E}" dt="2023-12-07T04:23:36.452" v="5950" actId="2711"/>
        <pc:sldMkLst>
          <pc:docMk/>
          <pc:sldMk cId="2346106851" sldId="258"/>
        </pc:sldMkLst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2" creationId="{1CD2B45F-997F-A6D8-6667-AE299D45E713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3" creationId="{1AB86A69-1E6D-2502-959B-69E330ADA424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4" creationId="{C380D49E-0E0D-8A98-63AF-3AFE42468D9B}"/>
          </ac:spMkLst>
        </pc:spChg>
        <pc:spChg chg="del">
          <ac:chgData name="Akanksha Nangia" userId="7af05a25728af3e4" providerId="LiveId" clId="{6529894B-CC3B-44E7-9929-6CC6D64E450E}" dt="2023-12-06T07:06:29.086" v="1838" actId="478"/>
          <ac:spMkLst>
            <pc:docMk/>
            <pc:sldMk cId="2346106851" sldId="258"/>
            <ac:spMk id="5" creationId="{FFEC1A7E-4CDE-B9E2-DC93-5AA6E27416AD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8" creationId="{F8C23469-2CFE-FB7D-8654-F62F3EC0A0B6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9" creationId="{1BD44B44-D063-17B6-3962-77F5217A63D5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11" creationId="{722DDABA-FC85-F15A-6C5D-4935E5BA719F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12" creationId="{E202889A-6A61-0469-4E82-96F60296E452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16" creationId="{5EED2D74-1826-C7A9-E757-5765178BF724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17" creationId="{E847625B-72C6-E9E3-3B7D-A17F193DADE5}"/>
          </ac:spMkLst>
        </pc:spChg>
        <pc:spChg chg="del mod">
          <ac:chgData name="Akanksha Nangia" userId="7af05a25728af3e4" providerId="LiveId" clId="{6529894B-CC3B-44E7-9929-6CC6D64E450E}" dt="2023-12-06T02:43:02.990" v="918" actId="478"/>
          <ac:spMkLst>
            <pc:docMk/>
            <pc:sldMk cId="2346106851" sldId="258"/>
            <ac:spMk id="20" creationId="{101FE39E-E838-DE40-79CF-A2AEA0EE98EE}"/>
          </ac:spMkLst>
        </pc:spChg>
        <pc:spChg chg="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21" creationId="{0B980DDE-EC51-A13F-B994-3FDFD7BBBEDE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22" creationId="{CF6A8938-50F6-4199-37B5-50B59305C07E}"/>
          </ac:spMkLst>
        </pc:spChg>
        <pc:spChg chg="add del mod">
          <ac:chgData name="Akanksha Nangia" userId="7af05a25728af3e4" providerId="LiveId" clId="{6529894B-CC3B-44E7-9929-6CC6D64E450E}" dt="2023-12-06T06:15:32.347" v="1065" actId="478"/>
          <ac:spMkLst>
            <pc:docMk/>
            <pc:sldMk cId="2346106851" sldId="258"/>
            <ac:spMk id="27" creationId="{CDF16EA0-E9A5-12FF-A135-0624248DEB6B}"/>
          </ac:spMkLst>
        </pc:spChg>
        <pc:spChg chg="add mod">
          <ac:chgData name="Akanksha Nangia" userId="7af05a25728af3e4" providerId="LiveId" clId="{6529894B-CC3B-44E7-9929-6CC6D64E450E}" dt="2023-12-06T06:13:28.426" v="1044" actId="571"/>
          <ac:spMkLst>
            <pc:docMk/>
            <pc:sldMk cId="2346106851" sldId="258"/>
            <ac:spMk id="29" creationId="{F2F219A0-556F-E85D-2122-DF4DA75A48F0}"/>
          </ac:spMkLst>
        </pc:spChg>
        <pc:spChg chg="add mod">
          <ac:chgData name="Akanksha Nangia" userId="7af05a25728af3e4" providerId="LiveId" clId="{6529894B-CC3B-44E7-9929-6CC6D64E450E}" dt="2023-12-06T06:13:28.426" v="1044" actId="571"/>
          <ac:spMkLst>
            <pc:docMk/>
            <pc:sldMk cId="2346106851" sldId="258"/>
            <ac:spMk id="30" creationId="{406B3676-08D7-A3A4-6D84-D091B20CF129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31" creationId="{C02F355D-8DF4-B8F9-9099-DE79E9278C82}"/>
          </ac:spMkLst>
        </pc:spChg>
        <pc:spChg chg="add mod">
          <ac:chgData name="Akanksha Nangia" userId="7af05a25728af3e4" providerId="LiveId" clId="{6529894B-CC3B-44E7-9929-6CC6D64E450E}" dt="2023-12-06T06:24:17.305" v="1248" actId="571"/>
          <ac:spMkLst>
            <pc:docMk/>
            <pc:sldMk cId="2346106851" sldId="258"/>
            <ac:spMk id="32" creationId="{FF80A2DC-E2B4-71A5-1470-C1A79E7405F1}"/>
          </ac:spMkLst>
        </pc:spChg>
        <pc:spChg chg="add del mod">
          <ac:chgData name="Akanksha Nangia" userId="7af05a25728af3e4" providerId="LiveId" clId="{6529894B-CC3B-44E7-9929-6CC6D64E450E}" dt="2023-12-06T07:02:24.665" v="1805" actId="478"/>
          <ac:spMkLst>
            <pc:docMk/>
            <pc:sldMk cId="2346106851" sldId="258"/>
            <ac:spMk id="33" creationId="{7317D19D-697F-95B1-CC02-441D58E0639F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34" creationId="{4A32B541-3098-DAB3-A7C3-304E6BFC9D80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35" creationId="{BC3418AC-398D-8157-0F40-982FC48BCF74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36" creationId="{98D2E465-B26F-F3F1-67F4-E754A394DE79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39" creationId="{AFB983EA-928C-DFF9-B3E2-C1A7B7B7470E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40" creationId="{7BFFD0F8-6E7D-E3F9-D328-CEF42791DE64}"/>
          </ac:spMkLst>
        </pc:spChg>
        <pc:spChg chg="add mod">
          <ac:chgData name="Akanksha Nangia" userId="7af05a25728af3e4" providerId="LiveId" clId="{6529894B-CC3B-44E7-9929-6CC6D64E450E}" dt="2023-12-06T07:07:04.776" v="1844" actId="571"/>
          <ac:spMkLst>
            <pc:docMk/>
            <pc:sldMk cId="2346106851" sldId="258"/>
            <ac:spMk id="43" creationId="{C3BE3414-37A2-5893-628D-69410EA56D49}"/>
          </ac:spMkLst>
        </pc:spChg>
        <pc:spChg chg="add mod">
          <ac:chgData name="Akanksha Nangia" userId="7af05a25728af3e4" providerId="LiveId" clId="{6529894B-CC3B-44E7-9929-6CC6D64E450E}" dt="2023-12-06T07:07:04.776" v="1844" actId="571"/>
          <ac:spMkLst>
            <pc:docMk/>
            <pc:sldMk cId="2346106851" sldId="258"/>
            <ac:spMk id="44" creationId="{C10C24DD-82E4-D813-1CE2-7C4DD6A74A65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45" creationId="{000A2803-E7AD-34F3-5380-AE4353284F42}"/>
          </ac:spMkLst>
        </pc:spChg>
        <pc:spChg chg="add mod">
          <ac:chgData name="Akanksha Nangia" userId="7af05a25728af3e4" providerId="LiveId" clId="{6529894B-CC3B-44E7-9929-6CC6D64E450E}" dt="2023-12-07T04:23:36.452" v="5950" actId="2711"/>
          <ac:spMkLst>
            <pc:docMk/>
            <pc:sldMk cId="2346106851" sldId="258"/>
            <ac:spMk id="46" creationId="{52DA50D0-DF09-6549-63AD-F9EE6048EE1A}"/>
          </ac:spMkLst>
        </pc:spChg>
        <pc:picChg chg="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10" creationId="{B91FE9A8-69FE-183A-4148-6EC7D9E7F299}"/>
          </ac:picMkLst>
        </pc:picChg>
        <pc:picChg chg="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13" creationId="{2B6D685A-5A18-33CB-EADC-0B17CF201C3B}"/>
          </ac:picMkLst>
        </pc:picChg>
        <pc:picChg chg="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14" creationId="{D1A80DF8-D0F7-8506-8694-3FC8203C7CB3}"/>
          </ac:picMkLst>
        </pc:picChg>
        <pc:picChg chg="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15" creationId="{92AF0410-54B5-007C-BF40-8807C86B6D18}"/>
          </ac:picMkLst>
        </pc:picChg>
        <pc:picChg chg="add del mod">
          <ac:chgData name="Akanksha Nangia" userId="7af05a25728af3e4" providerId="LiveId" clId="{6529894B-CC3B-44E7-9929-6CC6D64E450E}" dt="2023-12-06T06:15:32.347" v="1065" actId="478"/>
          <ac:picMkLst>
            <pc:docMk/>
            <pc:sldMk cId="2346106851" sldId="258"/>
            <ac:picMk id="18" creationId="{280B3FF5-7256-612F-4332-DAF110653992}"/>
          </ac:picMkLst>
        </pc:picChg>
        <pc:picChg chg="add del mod">
          <ac:chgData name="Akanksha Nangia" userId="7af05a25728af3e4" providerId="LiveId" clId="{6529894B-CC3B-44E7-9929-6CC6D64E450E}" dt="2023-12-06T06:15:32.347" v="1065" actId="478"/>
          <ac:picMkLst>
            <pc:docMk/>
            <pc:sldMk cId="2346106851" sldId="258"/>
            <ac:picMk id="23" creationId="{64B964C2-A9A8-9DFB-3E36-55760BD4FC6D}"/>
          </ac:picMkLst>
        </pc:picChg>
        <pc:picChg chg="add del mod">
          <ac:chgData name="Akanksha Nangia" userId="7af05a25728af3e4" providerId="LiveId" clId="{6529894B-CC3B-44E7-9929-6CC6D64E450E}" dt="2023-12-06T06:15:32.347" v="1065" actId="478"/>
          <ac:picMkLst>
            <pc:docMk/>
            <pc:sldMk cId="2346106851" sldId="258"/>
            <ac:picMk id="24" creationId="{BFC40777-01E9-DDF4-32D8-09FF28ABBAD5}"/>
          </ac:picMkLst>
        </pc:picChg>
        <pc:picChg chg="add del mod">
          <ac:chgData name="Akanksha Nangia" userId="7af05a25728af3e4" providerId="LiveId" clId="{6529894B-CC3B-44E7-9929-6CC6D64E450E}" dt="2023-12-06T06:15:32.347" v="1065" actId="478"/>
          <ac:picMkLst>
            <pc:docMk/>
            <pc:sldMk cId="2346106851" sldId="258"/>
            <ac:picMk id="25" creationId="{DFE3552B-2026-C95A-3F50-A164F7C622DA}"/>
          </ac:picMkLst>
        </pc:picChg>
        <pc:picChg chg="add del mod">
          <ac:chgData name="Akanksha Nangia" userId="7af05a25728af3e4" providerId="LiveId" clId="{6529894B-CC3B-44E7-9929-6CC6D64E450E}" dt="2023-12-06T06:15:32.347" v="1065" actId="478"/>
          <ac:picMkLst>
            <pc:docMk/>
            <pc:sldMk cId="2346106851" sldId="258"/>
            <ac:picMk id="26" creationId="{00A7E9CC-626A-7B5B-81FC-E2FB5D1DFCFA}"/>
          </ac:picMkLst>
        </pc:picChg>
        <pc:picChg chg="add 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42" creationId="{09009B00-7BB4-BB1D-F40B-883883F5FCCD}"/>
          </ac:picMkLst>
        </pc:picChg>
        <pc:picChg chg="add mod ord modCrop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47" creationId="{3F9AA230-6488-59E3-F862-EC6BEE69645C}"/>
          </ac:picMkLst>
        </pc:picChg>
        <pc:picChg chg="add mod modCrop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48" creationId="{68430470-D0F7-9BF5-6180-BDC3F6FBDB2E}"/>
          </ac:picMkLst>
        </pc:picChg>
        <pc:picChg chg="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1026" creationId="{B1B69C64-113E-B300-CCBC-AA3BA240160C}"/>
          </ac:picMkLst>
        </pc:picChg>
        <pc:picChg chg="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1028" creationId="{D9F90562-8A77-F6C7-E6CD-B305C90940BA}"/>
          </ac:picMkLst>
        </pc:picChg>
        <pc:picChg chg="add 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2050" creationId="{0BB5ED27-0A42-8C76-B569-C8CC14C9D284}"/>
          </ac:picMkLst>
        </pc:picChg>
        <pc:picChg chg="add del mod">
          <ac:chgData name="Akanksha Nangia" userId="7af05a25728af3e4" providerId="LiveId" clId="{6529894B-CC3B-44E7-9929-6CC6D64E450E}" dt="2023-12-06T06:39:53.677" v="1555" actId="478"/>
          <ac:picMkLst>
            <pc:docMk/>
            <pc:sldMk cId="2346106851" sldId="258"/>
            <ac:picMk id="2052" creationId="{D0F3A4F1-35E0-E8B0-A5AA-AC60B8DC8A64}"/>
          </ac:picMkLst>
        </pc:picChg>
        <pc:picChg chg="add mod">
          <ac:chgData name="Akanksha Nangia" userId="7af05a25728af3e4" providerId="LiveId" clId="{6529894B-CC3B-44E7-9929-6CC6D64E450E}" dt="2023-12-07T04:23:36.452" v="5950" actId="2711"/>
          <ac:picMkLst>
            <pc:docMk/>
            <pc:sldMk cId="2346106851" sldId="258"/>
            <ac:picMk id="2054" creationId="{F8D280AD-0B1D-6DF7-3E7E-C86932058501}"/>
          </ac:picMkLst>
        </pc:picChg>
        <pc:cxnChg chg="mod">
          <ac:chgData name="Akanksha Nangia" userId="7af05a25728af3e4" providerId="LiveId" clId="{6529894B-CC3B-44E7-9929-6CC6D64E450E}" dt="2023-12-07T04:23:36.452" v="5950" actId="2711"/>
          <ac:cxnSpMkLst>
            <pc:docMk/>
            <pc:sldMk cId="2346106851" sldId="258"/>
            <ac:cxnSpMk id="6" creationId="{0A0ED5CE-A6A7-AF32-064A-9409B7DD3AE0}"/>
          </ac:cxnSpMkLst>
        </pc:cxnChg>
        <pc:cxnChg chg="mod">
          <ac:chgData name="Akanksha Nangia" userId="7af05a25728af3e4" providerId="LiveId" clId="{6529894B-CC3B-44E7-9929-6CC6D64E450E}" dt="2023-12-07T04:23:36.452" v="5950" actId="2711"/>
          <ac:cxnSpMkLst>
            <pc:docMk/>
            <pc:sldMk cId="2346106851" sldId="258"/>
            <ac:cxnSpMk id="7" creationId="{8F9E7D9F-EA5E-95A5-734A-1143DC414842}"/>
          </ac:cxnSpMkLst>
        </pc:cxnChg>
        <pc:cxnChg chg="mod">
          <ac:chgData name="Akanksha Nangia" userId="7af05a25728af3e4" providerId="LiveId" clId="{6529894B-CC3B-44E7-9929-6CC6D64E450E}" dt="2023-12-07T04:23:36.452" v="5950" actId="2711"/>
          <ac:cxnSpMkLst>
            <pc:docMk/>
            <pc:sldMk cId="2346106851" sldId="258"/>
            <ac:cxnSpMk id="19" creationId="{0FEE9D72-9E95-DEB7-5993-CE81F16E376C}"/>
          </ac:cxnSpMkLst>
        </pc:cxnChg>
        <pc:cxnChg chg="add del mod">
          <ac:chgData name="Akanksha Nangia" userId="7af05a25728af3e4" providerId="LiveId" clId="{6529894B-CC3B-44E7-9929-6CC6D64E450E}" dt="2023-12-06T06:15:32.347" v="1065" actId="478"/>
          <ac:cxnSpMkLst>
            <pc:docMk/>
            <pc:sldMk cId="2346106851" sldId="258"/>
            <ac:cxnSpMk id="28" creationId="{CA7AB88A-069D-74B5-F518-CC6093204529}"/>
          </ac:cxnSpMkLst>
        </pc:cxnChg>
        <pc:cxnChg chg="add mod">
          <ac:chgData name="Akanksha Nangia" userId="7af05a25728af3e4" providerId="LiveId" clId="{6529894B-CC3B-44E7-9929-6CC6D64E450E}" dt="2023-12-07T04:23:36.452" v="5950" actId="2711"/>
          <ac:cxnSpMkLst>
            <pc:docMk/>
            <pc:sldMk cId="2346106851" sldId="258"/>
            <ac:cxnSpMk id="38" creationId="{588FE92A-02DA-2714-C258-5EE2593E63C1}"/>
          </ac:cxnSpMkLst>
        </pc:cxnChg>
      </pc:sldChg>
      <pc:sldChg chg="add del">
        <pc:chgData name="Akanksha Nangia" userId="7af05a25728af3e4" providerId="LiveId" clId="{6529894B-CC3B-44E7-9929-6CC6D64E450E}" dt="2023-12-06T06:52:24.386" v="1595" actId="47"/>
        <pc:sldMkLst>
          <pc:docMk/>
          <pc:sldMk cId="579310350" sldId="259"/>
        </pc:sldMkLst>
      </pc:sldChg>
      <pc:sldChg chg="addSp delSp modSp add mod ord modShow">
        <pc:chgData name="Akanksha Nangia" userId="7af05a25728af3e4" providerId="LiveId" clId="{6529894B-CC3B-44E7-9929-6CC6D64E450E}" dt="2023-12-07T00:46:24.690" v="5443" actId="729"/>
        <pc:sldMkLst>
          <pc:docMk/>
          <pc:sldMk cId="806041760" sldId="259"/>
        </pc:sldMkLst>
        <pc:spChg chg="mod">
          <ac:chgData name="Akanksha Nangia" userId="7af05a25728af3e4" providerId="LiveId" clId="{6529894B-CC3B-44E7-9929-6CC6D64E450E}" dt="2023-12-06T20:23:05.306" v="2608" actId="20577"/>
          <ac:spMkLst>
            <pc:docMk/>
            <pc:sldMk cId="806041760" sldId="259"/>
            <ac:spMk id="2" creationId="{1CD2B45F-997F-A6D8-6667-AE299D45E713}"/>
          </ac:spMkLst>
        </pc:spChg>
        <pc:spChg chg="mod">
          <ac:chgData name="Akanksha Nangia" userId="7af05a25728af3e4" providerId="LiveId" clId="{6529894B-CC3B-44E7-9929-6CC6D64E450E}" dt="2023-12-06T21:20:30.569" v="2695" actId="313"/>
          <ac:spMkLst>
            <pc:docMk/>
            <pc:sldMk cId="806041760" sldId="259"/>
            <ac:spMk id="3" creationId="{1AB86A69-1E6D-2502-959B-69E330ADA424}"/>
          </ac:spMkLst>
        </pc:spChg>
        <pc:spChg chg="mod">
          <ac:chgData name="Akanksha Nangia" userId="7af05a25728af3e4" providerId="LiveId" clId="{6529894B-CC3B-44E7-9929-6CC6D64E450E}" dt="2023-12-06T07:15:57.087" v="1966"/>
          <ac:spMkLst>
            <pc:docMk/>
            <pc:sldMk cId="806041760" sldId="259"/>
            <ac:spMk id="4" creationId="{C380D49E-0E0D-8A98-63AF-3AFE42468D9B}"/>
          </ac:spMkLst>
        </pc:spChg>
        <pc:spChg chg="del">
          <ac:chgData name="Akanksha Nangia" userId="7af05a25728af3e4" providerId="LiveId" clId="{6529894B-CC3B-44E7-9929-6CC6D64E450E}" dt="2023-12-06T07:14:55.099" v="1963" actId="478"/>
          <ac:spMkLst>
            <pc:docMk/>
            <pc:sldMk cId="806041760" sldId="259"/>
            <ac:spMk id="5" creationId="{FFEC1A7E-4CDE-B9E2-DC93-5AA6E27416AD}"/>
          </ac:spMkLst>
        </pc:spChg>
        <pc:spChg chg="del">
          <ac:chgData name="Akanksha Nangia" userId="7af05a25728af3e4" providerId="LiveId" clId="{6529894B-CC3B-44E7-9929-6CC6D64E450E}" dt="2023-12-06T06:56:50.976" v="1789" actId="478"/>
          <ac:spMkLst>
            <pc:docMk/>
            <pc:sldMk cId="806041760" sldId="259"/>
            <ac:spMk id="8" creationId="{F8C23469-2CFE-FB7D-8654-F62F3EC0A0B6}"/>
          </ac:spMkLst>
        </pc:spChg>
        <pc:spChg chg="del">
          <ac:chgData name="Akanksha Nangia" userId="7af05a25728af3e4" providerId="LiveId" clId="{6529894B-CC3B-44E7-9929-6CC6D64E450E}" dt="2023-12-06T06:56:45.029" v="1787" actId="478"/>
          <ac:spMkLst>
            <pc:docMk/>
            <pc:sldMk cId="806041760" sldId="259"/>
            <ac:spMk id="9" creationId="{1BD44B44-D063-17B6-3962-77F5217A63D5}"/>
          </ac:spMkLst>
        </pc:spChg>
        <pc:spChg chg="mod">
          <ac:chgData name="Akanksha Nangia" userId="7af05a25728af3e4" providerId="LiveId" clId="{6529894B-CC3B-44E7-9929-6CC6D64E450E}" dt="2023-12-06T23:36:50.360" v="3694" actId="21"/>
          <ac:spMkLst>
            <pc:docMk/>
            <pc:sldMk cId="806041760" sldId="259"/>
            <ac:spMk id="11" creationId="{722DDABA-FC85-F15A-6C5D-4935E5BA719F}"/>
          </ac:spMkLst>
        </pc:spChg>
        <pc:spChg chg="add del mod">
          <ac:chgData name="Akanksha Nangia" userId="7af05a25728af3e4" providerId="LiveId" clId="{6529894B-CC3B-44E7-9929-6CC6D64E450E}" dt="2023-12-06T19:33:17.418" v="2433" actId="478"/>
          <ac:spMkLst>
            <pc:docMk/>
            <pc:sldMk cId="806041760" sldId="259"/>
            <ac:spMk id="12" creationId="{E202889A-6A61-0469-4E82-96F60296E452}"/>
          </ac:spMkLst>
        </pc:spChg>
        <pc:spChg chg="del">
          <ac:chgData name="Akanksha Nangia" userId="7af05a25728af3e4" providerId="LiveId" clId="{6529894B-CC3B-44E7-9929-6CC6D64E450E}" dt="2023-12-06T06:56:45.029" v="1787" actId="478"/>
          <ac:spMkLst>
            <pc:docMk/>
            <pc:sldMk cId="806041760" sldId="259"/>
            <ac:spMk id="16" creationId="{5EED2D74-1826-C7A9-E757-5765178BF724}"/>
          </ac:spMkLst>
        </pc:spChg>
        <pc:spChg chg="del">
          <ac:chgData name="Akanksha Nangia" userId="7af05a25728af3e4" providerId="LiveId" clId="{6529894B-CC3B-44E7-9929-6CC6D64E450E}" dt="2023-12-06T06:56:48.924" v="1788" actId="478"/>
          <ac:spMkLst>
            <pc:docMk/>
            <pc:sldMk cId="806041760" sldId="259"/>
            <ac:spMk id="17" creationId="{E847625B-72C6-E9E3-3B7D-A17F193DADE5}"/>
          </ac:spMkLst>
        </pc:spChg>
        <pc:spChg chg="add mod">
          <ac:chgData name="Akanksha Nangia" userId="7af05a25728af3e4" providerId="LiveId" clId="{6529894B-CC3B-44E7-9929-6CC6D64E450E}" dt="2023-12-06T07:20:47.601" v="2038" actId="20577"/>
          <ac:spMkLst>
            <pc:docMk/>
            <pc:sldMk cId="806041760" sldId="259"/>
            <ac:spMk id="18" creationId="{D6851B94-87E7-3F68-1342-E4C91F135463}"/>
          </ac:spMkLst>
        </pc:spChg>
        <pc:spChg chg="del">
          <ac:chgData name="Akanksha Nangia" userId="7af05a25728af3e4" providerId="LiveId" clId="{6529894B-CC3B-44E7-9929-6CC6D64E450E}" dt="2023-12-06T06:56:48.924" v="1788" actId="478"/>
          <ac:spMkLst>
            <pc:docMk/>
            <pc:sldMk cId="806041760" sldId="259"/>
            <ac:spMk id="21" creationId="{0B980DDE-EC51-A13F-B994-3FDFD7BBBEDE}"/>
          </ac:spMkLst>
        </pc:spChg>
        <pc:spChg chg="del">
          <ac:chgData name="Akanksha Nangia" userId="7af05a25728af3e4" providerId="LiveId" clId="{6529894B-CC3B-44E7-9929-6CC6D64E450E}" dt="2023-12-06T06:56:45.029" v="1787" actId="478"/>
          <ac:spMkLst>
            <pc:docMk/>
            <pc:sldMk cId="806041760" sldId="259"/>
            <ac:spMk id="22" creationId="{CF6A8938-50F6-4199-37B5-50B59305C07E}"/>
          </ac:spMkLst>
        </pc:spChg>
        <pc:spChg chg="add mod">
          <ac:chgData name="Akanksha Nangia" userId="7af05a25728af3e4" providerId="LiveId" clId="{6529894B-CC3B-44E7-9929-6CC6D64E450E}" dt="2023-12-06T23:22:17.839" v="3467"/>
          <ac:spMkLst>
            <pc:docMk/>
            <pc:sldMk cId="806041760" sldId="259"/>
            <ac:spMk id="24" creationId="{CADFE3C2-4AF2-7E65-B840-21F593BE610D}"/>
          </ac:spMkLst>
        </pc:spChg>
        <pc:spChg chg="add mod">
          <ac:chgData name="Akanksha Nangia" userId="7af05a25728af3e4" providerId="LiveId" clId="{6529894B-CC3B-44E7-9929-6CC6D64E450E}" dt="2023-12-06T23:22:17.839" v="3467"/>
          <ac:spMkLst>
            <pc:docMk/>
            <pc:sldMk cId="806041760" sldId="259"/>
            <ac:spMk id="25" creationId="{9AFA7B48-BAAB-A011-C6EF-6F6E5054BC66}"/>
          </ac:spMkLst>
        </pc:spChg>
        <pc:spChg chg="del">
          <ac:chgData name="Akanksha Nangia" userId="7af05a25728af3e4" providerId="LiveId" clId="{6529894B-CC3B-44E7-9929-6CC6D64E450E}" dt="2023-12-06T06:56:48.924" v="1788" actId="478"/>
          <ac:spMkLst>
            <pc:docMk/>
            <pc:sldMk cId="806041760" sldId="259"/>
            <ac:spMk id="31" creationId="{C02F355D-8DF4-B8F9-9099-DE79E9278C82}"/>
          </ac:spMkLst>
        </pc:spChg>
        <pc:spChg chg="mod">
          <ac:chgData name="Akanksha Nangia" userId="7af05a25728af3e4" providerId="LiveId" clId="{6529894B-CC3B-44E7-9929-6CC6D64E450E}" dt="2023-12-06T23:36:49.964" v="3693"/>
          <ac:spMkLst>
            <pc:docMk/>
            <pc:sldMk cId="806041760" sldId="259"/>
            <ac:spMk id="33" creationId="{7317D19D-697F-95B1-CC02-441D58E0639F}"/>
          </ac:spMkLst>
        </pc:spChg>
        <pc:spChg chg="del">
          <ac:chgData name="Akanksha Nangia" userId="7af05a25728af3e4" providerId="LiveId" clId="{6529894B-CC3B-44E7-9929-6CC6D64E450E}" dt="2023-12-06T06:56:45.029" v="1787" actId="478"/>
          <ac:spMkLst>
            <pc:docMk/>
            <pc:sldMk cId="806041760" sldId="259"/>
            <ac:spMk id="34" creationId="{4A32B541-3098-DAB3-A7C3-304E6BFC9D80}"/>
          </ac:spMkLst>
        </pc:spChg>
        <pc:spChg chg="del">
          <ac:chgData name="Akanksha Nangia" userId="7af05a25728af3e4" providerId="LiveId" clId="{6529894B-CC3B-44E7-9929-6CC6D64E450E}" dt="2023-12-06T06:56:48.924" v="1788" actId="478"/>
          <ac:spMkLst>
            <pc:docMk/>
            <pc:sldMk cId="806041760" sldId="259"/>
            <ac:spMk id="35" creationId="{BC3418AC-398D-8157-0F40-982FC48BCF74}"/>
          </ac:spMkLst>
        </pc:spChg>
        <pc:spChg chg="del">
          <ac:chgData name="Akanksha Nangia" userId="7af05a25728af3e4" providerId="LiveId" clId="{6529894B-CC3B-44E7-9929-6CC6D64E450E}" dt="2023-12-06T06:56:45.029" v="1787" actId="478"/>
          <ac:spMkLst>
            <pc:docMk/>
            <pc:sldMk cId="806041760" sldId="259"/>
            <ac:spMk id="36" creationId="{98D2E465-B26F-F3F1-67F4-E754A394DE79}"/>
          </ac:spMkLst>
        </pc:spChg>
        <pc:spChg chg="del">
          <ac:chgData name="Akanksha Nangia" userId="7af05a25728af3e4" providerId="LiveId" clId="{6529894B-CC3B-44E7-9929-6CC6D64E450E}" dt="2023-12-06T06:56:48.924" v="1788" actId="478"/>
          <ac:spMkLst>
            <pc:docMk/>
            <pc:sldMk cId="806041760" sldId="259"/>
            <ac:spMk id="39" creationId="{AFB983EA-928C-DFF9-B3E2-C1A7B7B7470E}"/>
          </ac:spMkLst>
        </pc:spChg>
        <pc:spChg chg="del">
          <ac:chgData name="Akanksha Nangia" userId="7af05a25728af3e4" providerId="LiveId" clId="{6529894B-CC3B-44E7-9929-6CC6D64E450E}" dt="2023-12-06T06:56:45.029" v="1787" actId="478"/>
          <ac:spMkLst>
            <pc:docMk/>
            <pc:sldMk cId="806041760" sldId="259"/>
            <ac:spMk id="40" creationId="{7BFFD0F8-6E7D-E3F9-D328-CEF42791DE64}"/>
          </ac:spMkLst>
        </pc:spChg>
        <pc:picChg chg="del">
          <ac:chgData name="Akanksha Nangia" userId="7af05a25728af3e4" providerId="LiveId" clId="{6529894B-CC3B-44E7-9929-6CC6D64E450E}" dt="2023-12-06T06:56:45.029" v="1787" actId="478"/>
          <ac:picMkLst>
            <pc:docMk/>
            <pc:sldMk cId="806041760" sldId="259"/>
            <ac:picMk id="10" creationId="{B91FE9A8-69FE-183A-4148-6EC7D9E7F299}"/>
          </ac:picMkLst>
        </pc:picChg>
        <pc:picChg chg="del">
          <ac:chgData name="Akanksha Nangia" userId="7af05a25728af3e4" providerId="LiveId" clId="{6529894B-CC3B-44E7-9929-6CC6D64E450E}" dt="2023-12-06T06:56:45.029" v="1787" actId="478"/>
          <ac:picMkLst>
            <pc:docMk/>
            <pc:sldMk cId="806041760" sldId="259"/>
            <ac:picMk id="13" creationId="{2B6D685A-5A18-33CB-EADC-0B17CF201C3B}"/>
          </ac:picMkLst>
        </pc:picChg>
        <pc:picChg chg="del">
          <ac:chgData name="Akanksha Nangia" userId="7af05a25728af3e4" providerId="LiveId" clId="{6529894B-CC3B-44E7-9929-6CC6D64E450E}" dt="2023-12-06T06:56:45.029" v="1787" actId="478"/>
          <ac:picMkLst>
            <pc:docMk/>
            <pc:sldMk cId="806041760" sldId="259"/>
            <ac:picMk id="14" creationId="{D1A80DF8-D0F7-8506-8694-3FC8203C7CB3}"/>
          </ac:picMkLst>
        </pc:picChg>
        <pc:picChg chg="del">
          <ac:chgData name="Akanksha Nangia" userId="7af05a25728af3e4" providerId="LiveId" clId="{6529894B-CC3B-44E7-9929-6CC6D64E450E}" dt="2023-12-06T06:56:45.029" v="1787" actId="478"/>
          <ac:picMkLst>
            <pc:docMk/>
            <pc:sldMk cId="806041760" sldId="259"/>
            <ac:picMk id="15" creationId="{92AF0410-54B5-007C-BF40-8807C86B6D18}"/>
          </ac:picMkLst>
        </pc:picChg>
        <pc:picChg chg="add mod">
          <ac:chgData name="Akanksha Nangia" userId="7af05a25728af3e4" providerId="LiveId" clId="{6529894B-CC3B-44E7-9929-6CC6D64E450E}" dt="2023-12-06T23:22:17.839" v="3467"/>
          <ac:picMkLst>
            <pc:docMk/>
            <pc:sldMk cId="806041760" sldId="259"/>
            <ac:picMk id="20" creationId="{BCB73107-BA4E-8496-EE05-7051802BAA15}"/>
          </ac:picMkLst>
        </pc:picChg>
        <pc:picChg chg="add mod">
          <ac:chgData name="Akanksha Nangia" userId="7af05a25728af3e4" providerId="LiveId" clId="{6529894B-CC3B-44E7-9929-6CC6D64E450E}" dt="2023-12-06T23:22:17.839" v="3467"/>
          <ac:picMkLst>
            <pc:docMk/>
            <pc:sldMk cId="806041760" sldId="259"/>
            <ac:picMk id="23" creationId="{9AA45E09-F3F2-966F-643E-7E14BE06AE11}"/>
          </ac:picMkLst>
        </pc:picChg>
        <pc:picChg chg="add mod">
          <ac:chgData name="Akanksha Nangia" userId="7af05a25728af3e4" providerId="LiveId" clId="{6529894B-CC3B-44E7-9929-6CC6D64E450E}" dt="2023-12-06T23:36:09.022" v="3688" actId="1076"/>
          <ac:picMkLst>
            <pc:docMk/>
            <pc:sldMk cId="806041760" sldId="259"/>
            <ac:picMk id="27" creationId="{29DBC7DF-F51E-5929-C0A5-F8B51A253136}"/>
          </ac:picMkLst>
        </pc:picChg>
        <pc:picChg chg="del">
          <ac:chgData name="Akanksha Nangia" userId="7af05a25728af3e4" providerId="LiveId" clId="{6529894B-CC3B-44E7-9929-6CC6D64E450E}" dt="2023-12-06T06:56:30.998" v="1781" actId="478"/>
          <ac:picMkLst>
            <pc:docMk/>
            <pc:sldMk cId="806041760" sldId="259"/>
            <ac:picMk id="1026" creationId="{B1B69C64-113E-B300-CCBC-AA3BA240160C}"/>
          </ac:picMkLst>
        </pc:picChg>
        <pc:picChg chg="del">
          <ac:chgData name="Akanksha Nangia" userId="7af05a25728af3e4" providerId="LiveId" clId="{6529894B-CC3B-44E7-9929-6CC6D64E450E}" dt="2023-12-06T06:56:45.029" v="1787" actId="478"/>
          <ac:picMkLst>
            <pc:docMk/>
            <pc:sldMk cId="806041760" sldId="259"/>
            <ac:picMk id="1028" creationId="{D9F90562-8A77-F6C7-E6CD-B305C90940BA}"/>
          </ac:picMkLst>
        </pc:picChg>
        <pc:picChg chg="del">
          <ac:chgData name="Akanksha Nangia" userId="7af05a25728af3e4" providerId="LiveId" clId="{6529894B-CC3B-44E7-9929-6CC6D64E450E}" dt="2023-12-06T06:56:45.029" v="1787" actId="478"/>
          <ac:picMkLst>
            <pc:docMk/>
            <pc:sldMk cId="806041760" sldId="259"/>
            <ac:picMk id="2050" creationId="{0BB5ED27-0A42-8C76-B569-C8CC14C9D284}"/>
          </ac:picMkLst>
        </pc:picChg>
        <pc:picChg chg="add mod">
          <ac:chgData name="Akanksha Nangia" userId="7af05a25728af3e4" providerId="LiveId" clId="{6529894B-CC3B-44E7-9929-6CC6D64E450E}" dt="2023-12-06T07:16:18.641" v="1967" actId="1076"/>
          <ac:picMkLst>
            <pc:docMk/>
            <pc:sldMk cId="806041760" sldId="259"/>
            <ac:picMk id="4098" creationId="{8FA84F4E-BDD8-E227-367C-B16D6681B2AB}"/>
          </ac:picMkLst>
        </pc:picChg>
        <pc:cxnChg chg="del">
          <ac:chgData name="Akanksha Nangia" userId="7af05a25728af3e4" providerId="LiveId" clId="{6529894B-CC3B-44E7-9929-6CC6D64E450E}" dt="2023-12-06T06:56:45.029" v="1787" actId="478"/>
          <ac:cxnSpMkLst>
            <pc:docMk/>
            <pc:sldMk cId="806041760" sldId="259"/>
            <ac:cxnSpMk id="19" creationId="{0FEE9D72-9E95-DEB7-5993-CE81F16E376C}"/>
          </ac:cxnSpMkLst>
        </pc:cxnChg>
        <pc:cxnChg chg="del">
          <ac:chgData name="Akanksha Nangia" userId="7af05a25728af3e4" providerId="LiveId" clId="{6529894B-CC3B-44E7-9929-6CC6D64E450E}" dt="2023-12-06T06:56:45.029" v="1787" actId="478"/>
          <ac:cxnSpMkLst>
            <pc:docMk/>
            <pc:sldMk cId="806041760" sldId="259"/>
            <ac:cxnSpMk id="38" creationId="{588FE92A-02DA-2714-C258-5EE2593E63C1}"/>
          </ac:cxnSpMkLst>
        </pc:cxnChg>
      </pc:sldChg>
      <pc:sldChg chg="add mod modShow">
        <pc:chgData name="Akanksha Nangia" userId="7af05a25728af3e4" providerId="LiveId" clId="{6529894B-CC3B-44E7-9929-6CC6D64E450E}" dt="2023-12-06T06:56:07.669" v="1780" actId="729"/>
        <pc:sldMkLst>
          <pc:docMk/>
          <pc:sldMk cId="1535382969" sldId="260"/>
        </pc:sldMkLst>
      </pc:sldChg>
      <pc:sldChg chg="addSp delSp modSp add mod ord">
        <pc:chgData name="Akanksha Nangia" userId="7af05a25728af3e4" providerId="LiveId" clId="{6529894B-CC3B-44E7-9929-6CC6D64E450E}" dt="2023-12-07T16:16:37.733" v="5988" actId="20577"/>
        <pc:sldMkLst>
          <pc:docMk/>
          <pc:sldMk cId="3489271330" sldId="261"/>
        </pc:sldMkLst>
        <pc:spChg chg="mod ord">
          <ac:chgData name="Akanksha Nangia" userId="7af05a25728af3e4" providerId="LiveId" clId="{6529894B-CC3B-44E7-9929-6CC6D64E450E}" dt="2023-12-06T23:27:38.563" v="3634" actId="167"/>
          <ac:spMkLst>
            <pc:docMk/>
            <pc:sldMk cId="3489271330" sldId="261"/>
            <ac:spMk id="2" creationId="{1CD2B45F-997F-A6D8-6667-AE299D45E713}"/>
          </ac:spMkLst>
        </pc:spChg>
        <pc:spChg chg="mod">
          <ac:chgData name="Akanksha Nangia" userId="7af05a25728af3e4" providerId="LiveId" clId="{6529894B-CC3B-44E7-9929-6CC6D64E450E}" dt="2023-12-06T23:46:32.168" v="3798" actId="1076"/>
          <ac:spMkLst>
            <pc:docMk/>
            <pc:sldMk cId="3489271330" sldId="261"/>
            <ac:spMk id="3" creationId="{1AB86A69-1E6D-2502-959B-69E330ADA424}"/>
          </ac:spMkLst>
        </pc:spChg>
        <pc:spChg chg="mod">
          <ac:chgData name="Akanksha Nangia" userId="7af05a25728af3e4" providerId="LiveId" clId="{6529894B-CC3B-44E7-9929-6CC6D64E450E}" dt="2023-12-06T21:31:13.221" v="2699" actId="20577"/>
          <ac:spMkLst>
            <pc:docMk/>
            <pc:sldMk cId="3489271330" sldId="261"/>
            <ac:spMk id="4" creationId="{C380D49E-0E0D-8A98-63AF-3AFE42468D9B}"/>
          </ac:spMkLst>
        </pc:spChg>
        <pc:spChg chg="add mod">
          <ac:chgData name="Akanksha Nangia" userId="7af05a25728af3e4" providerId="LiveId" clId="{6529894B-CC3B-44E7-9929-6CC6D64E450E}" dt="2023-12-06T23:27:04.626" v="3629" actId="1037"/>
          <ac:spMkLst>
            <pc:docMk/>
            <pc:sldMk cId="3489271330" sldId="261"/>
            <ac:spMk id="8" creationId="{4A83C3BE-315A-71A2-95CE-F8E4C8FC011F}"/>
          </ac:spMkLst>
        </pc:spChg>
        <pc:spChg chg="add mod">
          <ac:chgData name="Akanksha Nangia" userId="7af05a25728af3e4" providerId="LiveId" clId="{6529894B-CC3B-44E7-9929-6CC6D64E450E}" dt="2023-12-06T23:27:04.626" v="3629" actId="1037"/>
          <ac:spMkLst>
            <pc:docMk/>
            <pc:sldMk cId="3489271330" sldId="261"/>
            <ac:spMk id="9" creationId="{044AE1C9-701B-B642-45F4-E1E0D15974B8}"/>
          </ac:spMkLst>
        </pc:spChg>
        <pc:spChg chg="add mod">
          <ac:chgData name="Akanksha Nangia" userId="7af05a25728af3e4" providerId="LiveId" clId="{6529894B-CC3B-44E7-9929-6CC6D64E450E}" dt="2023-12-06T23:27:04.626" v="3629" actId="1037"/>
          <ac:spMkLst>
            <pc:docMk/>
            <pc:sldMk cId="3489271330" sldId="261"/>
            <ac:spMk id="10" creationId="{9AD51E60-570F-72B7-A4B5-D21A6C2CC6BA}"/>
          </ac:spMkLst>
        </pc:spChg>
        <pc:spChg chg="mod">
          <ac:chgData name="Akanksha Nangia" userId="7af05a25728af3e4" providerId="LiveId" clId="{6529894B-CC3B-44E7-9929-6CC6D64E450E}" dt="2023-12-06T23:37:21.183" v="3730" actId="20577"/>
          <ac:spMkLst>
            <pc:docMk/>
            <pc:sldMk cId="3489271330" sldId="261"/>
            <ac:spMk id="11" creationId="{722DDABA-FC85-F15A-6C5D-4935E5BA719F}"/>
          </ac:spMkLst>
        </pc:spChg>
        <pc:spChg chg="add mod">
          <ac:chgData name="Akanksha Nangia" userId="7af05a25728af3e4" providerId="LiveId" clId="{6529894B-CC3B-44E7-9929-6CC6D64E450E}" dt="2023-12-06T23:27:04.626" v="3629" actId="1037"/>
          <ac:spMkLst>
            <pc:docMk/>
            <pc:sldMk cId="3489271330" sldId="261"/>
            <ac:spMk id="12" creationId="{B103D29F-7291-D5D1-D2BA-0A6C953762C2}"/>
          </ac:spMkLst>
        </pc:spChg>
        <pc:spChg chg="add mod">
          <ac:chgData name="Akanksha Nangia" userId="7af05a25728af3e4" providerId="LiveId" clId="{6529894B-CC3B-44E7-9929-6CC6D64E450E}" dt="2023-12-06T23:27:04.626" v="3629" actId="1037"/>
          <ac:spMkLst>
            <pc:docMk/>
            <pc:sldMk cId="3489271330" sldId="261"/>
            <ac:spMk id="13" creationId="{D1470FE1-ECFC-470E-2047-6189E134376B}"/>
          </ac:spMkLst>
        </pc:spChg>
        <pc:spChg chg="add mod">
          <ac:chgData name="Akanksha Nangia" userId="7af05a25728af3e4" providerId="LiveId" clId="{6529894B-CC3B-44E7-9929-6CC6D64E450E}" dt="2023-12-06T23:27:04.626" v="3629" actId="1037"/>
          <ac:spMkLst>
            <pc:docMk/>
            <pc:sldMk cId="3489271330" sldId="261"/>
            <ac:spMk id="14" creationId="{05DFEFCA-630F-3950-7A8F-4E486D994978}"/>
          </ac:spMkLst>
        </pc:spChg>
        <pc:spChg chg="add mod topLvl">
          <ac:chgData name="Akanksha Nangia" userId="7af05a25728af3e4" providerId="LiveId" clId="{6529894B-CC3B-44E7-9929-6CC6D64E450E}" dt="2023-12-07T00:26:48.572" v="4788" actId="113"/>
          <ac:spMkLst>
            <pc:docMk/>
            <pc:sldMk cId="3489271330" sldId="261"/>
            <ac:spMk id="23" creationId="{8EBA76E9-9E29-578E-81BC-3D6AC1A025AA}"/>
          </ac:spMkLst>
        </pc:spChg>
        <pc:spChg chg="add mod topLvl">
          <ac:chgData name="Akanksha Nangia" userId="7af05a25728af3e4" providerId="LiveId" clId="{6529894B-CC3B-44E7-9929-6CC6D64E450E}" dt="2023-12-07T00:26:55.121" v="4790" actId="113"/>
          <ac:spMkLst>
            <pc:docMk/>
            <pc:sldMk cId="3489271330" sldId="261"/>
            <ac:spMk id="24" creationId="{DB218A24-9E09-0325-73BD-CDE417197964}"/>
          </ac:spMkLst>
        </pc:spChg>
        <pc:spChg chg="add mod topLvl">
          <ac:chgData name="Akanksha Nangia" userId="7af05a25728af3e4" providerId="LiveId" clId="{6529894B-CC3B-44E7-9929-6CC6D64E450E}" dt="2023-12-07T00:26:51.937" v="4789" actId="113"/>
          <ac:spMkLst>
            <pc:docMk/>
            <pc:sldMk cId="3489271330" sldId="261"/>
            <ac:spMk id="25" creationId="{D2A53773-2942-56C9-77CA-10A3D51754A3}"/>
          </ac:spMkLst>
        </pc:spChg>
        <pc:spChg chg="add del mod">
          <ac:chgData name="Akanksha Nangia" userId="7af05a25728af3e4" providerId="LiveId" clId="{6529894B-CC3B-44E7-9929-6CC6D64E450E}" dt="2023-12-06T23:22:16.189" v="3466" actId="21"/>
          <ac:spMkLst>
            <pc:docMk/>
            <pc:sldMk cId="3489271330" sldId="261"/>
            <ac:spMk id="26" creationId="{6427FC75-DFDF-5338-206E-F9E6E53FD000}"/>
          </ac:spMkLst>
        </pc:spChg>
        <pc:spChg chg="add del mod">
          <ac:chgData name="Akanksha Nangia" userId="7af05a25728af3e4" providerId="LiveId" clId="{6529894B-CC3B-44E7-9929-6CC6D64E450E}" dt="2023-12-06T23:22:16.189" v="3466" actId="21"/>
          <ac:spMkLst>
            <pc:docMk/>
            <pc:sldMk cId="3489271330" sldId="261"/>
            <ac:spMk id="27" creationId="{45D4E7D0-A5EB-73CB-A19E-42D97E65CF48}"/>
          </ac:spMkLst>
        </pc:spChg>
        <pc:spChg chg="add mod">
          <ac:chgData name="Akanksha Nangia" userId="7af05a25728af3e4" providerId="LiveId" clId="{6529894B-CC3B-44E7-9929-6CC6D64E450E}" dt="2023-12-07T00:26:11.652" v="4784" actId="255"/>
          <ac:spMkLst>
            <pc:docMk/>
            <pc:sldMk cId="3489271330" sldId="261"/>
            <ac:spMk id="30" creationId="{90D12A33-A6F9-E59E-4EEC-ED67D1E7A57F}"/>
          </ac:spMkLst>
        </pc:spChg>
        <pc:spChg chg="add mod ord">
          <ac:chgData name="Akanksha Nangia" userId="7af05a25728af3e4" providerId="LiveId" clId="{6529894B-CC3B-44E7-9929-6CC6D64E450E}" dt="2023-12-07T00:50:01.100" v="5514" actId="207"/>
          <ac:spMkLst>
            <pc:docMk/>
            <pc:sldMk cId="3489271330" sldId="261"/>
            <ac:spMk id="31" creationId="{0E9E9D1C-76A1-5C1C-7C94-DDB45776077B}"/>
          </ac:spMkLst>
        </pc:spChg>
        <pc:spChg chg="add mod">
          <ac:chgData name="Akanksha Nangia" userId="7af05a25728af3e4" providerId="LiveId" clId="{6529894B-CC3B-44E7-9929-6CC6D64E450E}" dt="2023-12-07T00:26:40.710" v="4787" actId="122"/>
          <ac:spMkLst>
            <pc:docMk/>
            <pc:sldMk cId="3489271330" sldId="261"/>
            <ac:spMk id="32" creationId="{A343BC1E-CF27-50C7-41BF-0D5D8316BCA5}"/>
          </ac:spMkLst>
        </pc:spChg>
        <pc:spChg chg="mod">
          <ac:chgData name="Akanksha Nangia" userId="7af05a25728af3e4" providerId="LiveId" clId="{6529894B-CC3B-44E7-9929-6CC6D64E450E}" dt="2023-12-06T23:37:09.232" v="3696"/>
          <ac:spMkLst>
            <pc:docMk/>
            <pc:sldMk cId="3489271330" sldId="261"/>
            <ac:spMk id="33" creationId="{7317D19D-697F-95B1-CC02-441D58E0639F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34" creationId="{F855D7D5-175D-4D70-5303-33A53EA61B16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35" creationId="{308E5BD1-9FEB-F88C-CDCB-54CE054FEC1C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36" creationId="{A287F39E-9F17-3CAE-9464-DACEAF2D916A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37" creationId="{5AE82F6A-F9CC-F27E-69D8-4B0075D51137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38" creationId="{4F6EFAAE-26A2-7995-B53B-026C6201D350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39" creationId="{BAE24E89-8190-E920-DBBB-3D624FB61219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40" creationId="{B6DD570F-CE7D-F414-F749-478D6F9AD08C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41" creationId="{848FBBD1-B279-701F-78EB-29E7EFA54655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42" creationId="{C0AA0332-4AE3-94E4-8897-EB89971AC79F}"/>
          </ac:spMkLst>
        </pc:spChg>
        <pc:spChg chg="add del mod">
          <ac:chgData name="Akanksha Nangia" userId="7af05a25728af3e4" providerId="LiveId" clId="{6529894B-CC3B-44E7-9929-6CC6D64E450E}" dt="2023-12-07T00:00:48.312" v="3945" actId="478"/>
          <ac:spMkLst>
            <pc:docMk/>
            <pc:sldMk cId="3489271330" sldId="261"/>
            <ac:spMk id="43" creationId="{8B278591-08D9-6D6D-C8DE-D4ACF2BAB817}"/>
          </ac:spMkLst>
        </pc:spChg>
        <pc:spChg chg="add mod">
          <ac:chgData name="Akanksha Nangia" userId="7af05a25728af3e4" providerId="LiveId" clId="{6529894B-CC3B-44E7-9929-6CC6D64E450E}" dt="2023-12-07T00:03:35.494" v="4024" actId="1036"/>
          <ac:spMkLst>
            <pc:docMk/>
            <pc:sldMk cId="3489271330" sldId="261"/>
            <ac:spMk id="44" creationId="{9F9AB34C-A17B-CA50-E78B-CA61AAADD372}"/>
          </ac:spMkLst>
        </pc:spChg>
        <pc:spChg chg="add del mod">
          <ac:chgData name="Akanksha Nangia" userId="7af05a25728af3e4" providerId="LiveId" clId="{6529894B-CC3B-44E7-9929-6CC6D64E450E}" dt="2023-12-06T23:52:06.358" v="3901" actId="478"/>
          <ac:spMkLst>
            <pc:docMk/>
            <pc:sldMk cId="3489271330" sldId="261"/>
            <ac:spMk id="45" creationId="{0870E465-141E-F93A-584C-3314C346F99C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46" creationId="{DC77ED06-AD85-FA00-EDBA-F5298AA56263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47" creationId="{D6631FD9-65B6-9AFB-2B2D-D49D04CA6D1E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48" creationId="{D2CEB7AA-BF0A-1815-4C52-F93F9F0D3248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49" creationId="{28316A58-7F6E-5558-104B-0D8E9B5CC2BB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50" creationId="{5C260E42-58F9-45B8-8D5D-5EC9B63C52FB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51" creationId="{13B399CF-F9F1-8535-B1CF-DB573167D755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52" creationId="{92441F5F-A8CF-FC14-66ED-0AF3F5D4A49E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53" creationId="{E21592BC-53CD-7EA6-938B-DF8F1095AA91}"/>
          </ac:spMkLst>
        </pc:spChg>
        <pc:spChg chg="add del mod">
          <ac:chgData name="Akanksha Nangia" userId="7af05a25728af3e4" providerId="LiveId" clId="{6529894B-CC3B-44E7-9929-6CC6D64E450E}" dt="2023-12-07T00:01:01.786" v="3946" actId="478"/>
          <ac:spMkLst>
            <pc:docMk/>
            <pc:sldMk cId="3489271330" sldId="261"/>
            <ac:spMk id="54" creationId="{B0645B68-DB84-8D43-CFAF-ECFF27D8FB94}"/>
          </ac:spMkLst>
        </pc:spChg>
        <pc:spChg chg="add mod">
          <ac:chgData name="Akanksha Nangia" userId="7af05a25728af3e4" providerId="LiveId" clId="{6529894B-CC3B-44E7-9929-6CC6D64E450E}" dt="2023-12-07T00:03:35.494" v="4024" actId="1036"/>
          <ac:spMkLst>
            <pc:docMk/>
            <pc:sldMk cId="3489271330" sldId="261"/>
            <ac:spMk id="55" creationId="{E4B4D394-9FB7-0291-8938-09190B610E9F}"/>
          </ac:spMkLst>
        </pc:spChg>
        <pc:spChg chg="add mod">
          <ac:chgData name="Akanksha Nangia" userId="7af05a25728af3e4" providerId="LiveId" clId="{6529894B-CC3B-44E7-9929-6CC6D64E450E}" dt="2023-12-07T00:26:59.122" v="4791" actId="20577"/>
          <ac:spMkLst>
            <pc:docMk/>
            <pc:sldMk cId="3489271330" sldId="261"/>
            <ac:spMk id="56" creationId="{6E3F1A70-0E72-3954-A823-A0A8FD422739}"/>
          </ac:spMkLst>
        </pc:spChg>
        <pc:spChg chg="add mod">
          <ac:chgData name="Akanksha Nangia" userId="7af05a25728af3e4" providerId="LiveId" clId="{6529894B-CC3B-44E7-9929-6CC6D64E450E}" dt="2023-12-07T00:22:23.177" v="4697" actId="1035"/>
          <ac:spMkLst>
            <pc:docMk/>
            <pc:sldMk cId="3489271330" sldId="261"/>
            <ac:spMk id="57" creationId="{EF5B08FB-B30C-4F62-932F-5D697ACD8221}"/>
          </ac:spMkLst>
        </pc:spChg>
        <pc:spChg chg="add mod">
          <ac:chgData name="Akanksha Nangia" userId="7af05a25728af3e4" providerId="LiveId" clId="{6529894B-CC3B-44E7-9929-6CC6D64E450E}" dt="2023-12-07T00:22:27.840" v="4705" actId="1035"/>
          <ac:spMkLst>
            <pc:docMk/>
            <pc:sldMk cId="3489271330" sldId="261"/>
            <ac:spMk id="58" creationId="{33724691-A08B-4A10-A175-C37D4A6A4C65}"/>
          </ac:spMkLst>
        </pc:spChg>
        <pc:spChg chg="add mod">
          <ac:chgData name="Akanksha Nangia" userId="7af05a25728af3e4" providerId="LiveId" clId="{6529894B-CC3B-44E7-9929-6CC6D64E450E}" dt="2023-12-07T00:22:27.840" v="4705" actId="1035"/>
          <ac:spMkLst>
            <pc:docMk/>
            <pc:sldMk cId="3489271330" sldId="261"/>
            <ac:spMk id="59" creationId="{858DB4CF-58CF-0592-11DC-10513937EF10}"/>
          </ac:spMkLst>
        </pc:spChg>
        <pc:spChg chg="add mod">
          <ac:chgData name="Akanksha Nangia" userId="7af05a25728af3e4" providerId="LiveId" clId="{6529894B-CC3B-44E7-9929-6CC6D64E450E}" dt="2023-12-07T00:22:31.477" v="4712" actId="1035"/>
          <ac:spMkLst>
            <pc:docMk/>
            <pc:sldMk cId="3489271330" sldId="261"/>
            <ac:spMk id="60" creationId="{6C606189-CF86-27A3-05FE-D1544DF38844}"/>
          </ac:spMkLst>
        </pc:spChg>
        <pc:spChg chg="add mod">
          <ac:chgData name="Akanksha Nangia" userId="7af05a25728af3e4" providerId="LiveId" clId="{6529894B-CC3B-44E7-9929-6CC6D64E450E}" dt="2023-12-07T00:22:37.366" v="4723" actId="1035"/>
          <ac:spMkLst>
            <pc:docMk/>
            <pc:sldMk cId="3489271330" sldId="261"/>
            <ac:spMk id="61" creationId="{87ABB9D0-3A99-7B02-ACFB-B77319C5BC65}"/>
          </ac:spMkLst>
        </pc:spChg>
        <pc:spChg chg="add mod">
          <ac:chgData name="Akanksha Nangia" userId="7af05a25728af3e4" providerId="LiveId" clId="{6529894B-CC3B-44E7-9929-6CC6D64E450E}" dt="2023-12-07T00:22:37.366" v="4723" actId="1035"/>
          <ac:spMkLst>
            <pc:docMk/>
            <pc:sldMk cId="3489271330" sldId="261"/>
            <ac:spMk id="62" creationId="{2FF24B72-A3A7-A884-6C62-9A94C696FFCA}"/>
          </ac:spMkLst>
        </pc:spChg>
        <pc:spChg chg="add mod">
          <ac:chgData name="Akanksha Nangia" userId="7af05a25728af3e4" providerId="LiveId" clId="{6529894B-CC3B-44E7-9929-6CC6D64E450E}" dt="2023-12-07T00:22:49.466" v="4736" actId="313"/>
          <ac:spMkLst>
            <pc:docMk/>
            <pc:sldMk cId="3489271330" sldId="261"/>
            <ac:spMk id="63" creationId="{91131154-5054-5835-16BE-BE01A7EE54E5}"/>
          </ac:spMkLst>
        </pc:spChg>
        <pc:spChg chg="add mod">
          <ac:chgData name="Akanksha Nangia" userId="7af05a25728af3e4" providerId="LiveId" clId="{6529894B-CC3B-44E7-9929-6CC6D64E450E}" dt="2023-12-07T16:16:37.733" v="5988" actId="20577"/>
          <ac:spMkLst>
            <pc:docMk/>
            <pc:sldMk cId="3489271330" sldId="261"/>
            <ac:spMk id="4096" creationId="{388A6D9F-9F3B-B1F6-BEE1-578B51021B18}"/>
          </ac:spMkLst>
        </pc:spChg>
        <pc:spChg chg="add mod">
          <ac:chgData name="Akanksha Nangia" userId="7af05a25728af3e4" providerId="LiveId" clId="{6529894B-CC3B-44E7-9929-6CC6D64E450E}" dt="2023-12-07T00:27:35.672" v="4803" actId="571"/>
          <ac:spMkLst>
            <pc:docMk/>
            <pc:sldMk cId="3489271330" sldId="261"/>
            <ac:spMk id="4097" creationId="{24D120A9-0E2D-D620-4476-FB7224EE3AC3}"/>
          </ac:spMkLst>
        </pc:spChg>
        <pc:spChg chg="add mod">
          <ac:chgData name="Akanksha Nangia" userId="7af05a25728af3e4" providerId="LiveId" clId="{6529894B-CC3B-44E7-9929-6CC6D64E450E}" dt="2023-12-07T01:09:31.417" v="5949" actId="123"/>
          <ac:spMkLst>
            <pc:docMk/>
            <pc:sldMk cId="3489271330" sldId="261"/>
            <ac:spMk id="4099" creationId="{B614BC64-2A73-9EBC-494D-5B9E3DD88989}"/>
          </ac:spMkLst>
        </pc:spChg>
        <pc:spChg chg="add mod">
          <ac:chgData name="Akanksha Nangia" userId="7af05a25728af3e4" providerId="LiveId" clId="{6529894B-CC3B-44E7-9929-6CC6D64E450E}" dt="2023-12-07T01:01:15.770" v="5908" actId="1038"/>
          <ac:spMkLst>
            <pc:docMk/>
            <pc:sldMk cId="3489271330" sldId="261"/>
            <ac:spMk id="4101" creationId="{76019F4E-8BA4-FB80-A8EA-4D1106704883}"/>
          </ac:spMkLst>
        </pc:spChg>
        <pc:spChg chg="add mod">
          <ac:chgData name="Akanksha Nangia" userId="7af05a25728af3e4" providerId="LiveId" clId="{6529894B-CC3B-44E7-9929-6CC6D64E450E}" dt="2023-12-07T00:59:07.525" v="5797" actId="255"/>
          <ac:spMkLst>
            <pc:docMk/>
            <pc:sldMk cId="3489271330" sldId="261"/>
            <ac:spMk id="4102" creationId="{1C483282-2790-B9F0-9463-607F21AFD12D}"/>
          </ac:spMkLst>
        </pc:spChg>
        <pc:spChg chg="add mod">
          <ac:chgData name="Akanksha Nangia" userId="7af05a25728af3e4" providerId="LiveId" clId="{6529894B-CC3B-44E7-9929-6CC6D64E450E}" dt="2023-12-07T00:59:07.525" v="5797" actId="255"/>
          <ac:spMkLst>
            <pc:docMk/>
            <pc:sldMk cId="3489271330" sldId="261"/>
            <ac:spMk id="4104" creationId="{2D08EEB4-0D6A-5D28-9B78-619AC8E66C18}"/>
          </ac:spMkLst>
        </pc:spChg>
        <pc:spChg chg="add mod">
          <ac:chgData name="Akanksha Nangia" userId="7af05a25728af3e4" providerId="LiveId" clId="{6529894B-CC3B-44E7-9929-6CC6D64E450E}" dt="2023-12-07T00:59:07.525" v="5797" actId="255"/>
          <ac:spMkLst>
            <pc:docMk/>
            <pc:sldMk cId="3489271330" sldId="261"/>
            <ac:spMk id="4106" creationId="{AB0A2A66-547E-4DC2-54A5-1143BB961B9E}"/>
          </ac:spMkLst>
        </pc:spChg>
        <pc:spChg chg="add mod">
          <ac:chgData name="Akanksha Nangia" userId="7af05a25728af3e4" providerId="LiveId" clId="{6529894B-CC3B-44E7-9929-6CC6D64E450E}" dt="2023-12-07T00:59:07.525" v="5797" actId="255"/>
          <ac:spMkLst>
            <pc:docMk/>
            <pc:sldMk cId="3489271330" sldId="261"/>
            <ac:spMk id="4108" creationId="{17C85A72-BA7B-14CC-7184-BB437E1C188B}"/>
          </ac:spMkLst>
        </pc:spChg>
        <pc:spChg chg="add mod">
          <ac:chgData name="Akanksha Nangia" userId="7af05a25728af3e4" providerId="LiveId" clId="{6529894B-CC3B-44E7-9929-6CC6D64E450E}" dt="2023-12-07T00:59:07.525" v="5797" actId="255"/>
          <ac:spMkLst>
            <pc:docMk/>
            <pc:sldMk cId="3489271330" sldId="261"/>
            <ac:spMk id="4110" creationId="{E2C128C2-FA40-EA74-354A-2464FDA20809}"/>
          </ac:spMkLst>
        </pc:spChg>
        <pc:spChg chg="add mod">
          <ac:chgData name="Akanksha Nangia" userId="7af05a25728af3e4" providerId="LiveId" clId="{6529894B-CC3B-44E7-9929-6CC6D64E450E}" dt="2023-12-07T00:53:14.578" v="5570" actId="207"/>
          <ac:spMkLst>
            <pc:docMk/>
            <pc:sldMk cId="3489271330" sldId="261"/>
            <ac:spMk id="4111" creationId="{F936EF11-101F-2AE1-4817-263C8877F394}"/>
          </ac:spMkLst>
        </pc:spChg>
        <pc:spChg chg="add mod ord">
          <ac:chgData name="Akanksha Nangia" userId="7af05a25728af3e4" providerId="LiveId" clId="{6529894B-CC3B-44E7-9929-6CC6D64E450E}" dt="2023-12-07T01:00:27.810" v="5882" actId="113"/>
          <ac:spMkLst>
            <pc:docMk/>
            <pc:sldMk cId="3489271330" sldId="261"/>
            <ac:spMk id="4112" creationId="{1260B560-1BC7-B2A7-B906-92C34D950626}"/>
          </ac:spMkLst>
        </pc:spChg>
        <pc:spChg chg="add mod">
          <ac:chgData name="Akanksha Nangia" userId="7af05a25728af3e4" providerId="LiveId" clId="{6529894B-CC3B-44E7-9929-6CC6D64E450E}" dt="2023-12-07T01:00:21.033" v="5881" actId="1036"/>
          <ac:spMkLst>
            <pc:docMk/>
            <pc:sldMk cId="3489271330" sldId="261"/>
            <ac:spMk id="4116" creationId="{1DF43791-EE1E-4E3A-AC2F-8810228A70EB}"/>
          </ac:spMkLst>
        </pc:spChg>
        <pc:spChg chg="add mod">
          <ac:chgData name="Akanksha Nangia" userId="7af05a25728af3e4" providerId="LiveId" clId="{6529894B-CC3B-44E7-9929-6CC6D64E450E}" dt="2023-12-07T00:59:30.783" v="5798" actId="255"/>
          <ac:spMkLst>
            <pc:docMk/>
            <pc:sldMk cId="3489271330" sldId="261"/>
            <ac:spMk id="4119" creationId="{D18BAA55-62EF-F9AD-DC21-F712071E1429}"/>
          </ac:spMkLst>
        </pc:spChg>
        <pc:spChg chg="add mod">
          <ac:chgData name="Akanksha Nangia" userId="7af05a25728af3e4" providerId="LiveId" clId="{6529894B-CC3B-44E7-9929-6CC6D64E450E}" dt="2023-12-07T00:59:45.246" v="5831" actId="14100"/>
          <ac:spMkLst>
            <pc:docMk/>
            <pc:sldMk cId="3489271330" sldId="261"/>
            <ac:spMk id="4120" creationId="{EF7D53CA-5639-E375-CF47-C25F5F6E1EA1}"/>
          </ac:spMkLst>
        </pc:spChg>
        <pc:spChg chg="add mod">
          <ac:chgData name="Akanksha Nangia" userId="7af05a25728af3e4" providerId="LiveId" clId="{6529894B-CC3B-44E7-9929-6CC6D64E450E}" dt="2023-12-07T01:00:06.774" v="5858" actId="1038"/>
          <ac:spMkLst>
            <pc:docMk/>
            <pc:sldMk cId="3489271330" sldId="261"/>
            <ac:spMk id="4121" creationId="{8F05855E-7AB4-14DC-B676-2D6B83CE770C}"/>
          </ac:spMkLst>
        </pc:spChg>
        <pc:grpChg chg="add mod">
          <ac:chgData name="Akanksha Nangia" userId="7af05a25728af3e4" providerId="LiveId" clId="{6529894B-CC3B-44E7-9929-6CC6D64E450E}" dt="2023-12-06T23:27:04.626" v="3629" actId="1037"/>
          <ac:grpSpMkLst>
            <pc:docMk/>
            <pc:sldMk cId="3489271330" sldId="261"/>
            <ac:grpSpMk id="15" creationId="{BBD470C7-D483-B695-0E0D-E9E3C3632E47}"/>
          </ac:grpSpMkLst>
        </pc:grpChg>
        <pc:grpChg chg="add del mod">
          <ac:chgData name="Akanksha Nangia" userId="7af05a25728af3e4" providerId="LiveId" clId="{6529894B-CC3B-44E7-9929-6CC6D64E450E}" dt="2023-12-06T23:23:41.425" v="3518" actId="165"/>
          <ac:grpSpMkLst>
            <pc:docMk/>
            <pc:sldMk cId="3489271330" sldId="261"/>
            <ac:grpSpMk id="28" creationId="{2E898DA1-8686-6162-5854-B932AB31B77A}"/>
          </ac:grpSpMkLst>
        </pc:grp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" creationId="{08AB4336-8C49-D96C-09C0-7C23A354E5F1}"/>
          </ac:picMkLst>
        </pc:picChg>
        <pc:picChg chg="add del mod modCrop">
          <ac:chgData name="Akanksha Nangia" userId="7af05a25728af3e4" providerId="LiveId" clId="{6529894B-CC3B-44E7-9929-6CC6D64E450E}" dt="2023-12-06T23:22:16.189" v="3466" actId="21"/>
          <ac:picMkLst>
            <pc:docMk/>
            <pc:sldMk cId="3489271330" sldId="261"/>
            <ac:picMk id="17" creationId="{30022B54-0015-0672-2119-7A8ED5B1A702}"/>
          </ac:picMkLst>
        </pc:picChg>
        <pc:picChg chg="add mod topLvl modCrop">
          <ac:chgData name="Akanksha Nangia" userId="7af05a25728af3e4" providerId="LiveId" clId="{6529894B-CC3B-44E7-9929-6CC6D64E450E}" dt="2023-12-06T23:24:45.801" v="3548" actId="1037"/>
          <ac:picMkLst>
            <pc:docMk/>
            <pc:sldMk cId="3489271330" sldId="261"/>
            <ac:picMk id="19" creationId="{7423C8C9-4D1D-663A-3793-2DF4BD0F0077}"/>
          </ac:picMkLst>
        </pc:picChg>
        <pc:picChg chg="add del mod modCrop">
          <ac:chgData name="Akanksha Nangia" userId="7af05a25728af3e4" providerId="LiveId" clId="{6529894B-CC3B-44E7-9929-6CC6D64E450E}" dt="2023-12-06T23:22:16.189" v="3466" actId="21"/>
          <ac:picMkLst>
            <pc:docMk/>
            <pc:sldMk cId="3489271330" sldId="261"/>
            <ac:picMk id="20" creationId="{C2EB3099-66F5-2D32-B282-DD2A617AC524}"/>
          </ac:picMkLst>
        </pc:picChg>
        <pc:picChg chg="add mod topLvl modCrop">
          <ac:chgData name="Akanksha Nangia" userId="7af05a25728af3e4" providerId="LiveId" clId="{6529894B-CC3B-44E7-9929-6CC6D64E450E}" dt="2023-12-06T23:25:31.896" v="3579" actId="14100"/>
          <ac:picMkLst>
            <pc:docMk/>
            <pc:sldMk cId="3489271330" sldId="261"/>
            <ac:picMk id="21" creationId="{9783362D-0766-0F28-A41C-6022C06E80C1}"/>
          </ac:picMkLst>
        </pc:picChg>
        <pc:picChg chg="add mod topLvl modCrop">
          <ac:chgData name="Akanksha Nangia" userId="7af05a25728af3e4" providerId="LiveId" clId="{6529894B-CC3B-44E7-9929-6CC6D64E450E}" dt="2023-12-06T23:24:51.479" v="3549" actId="1035"/>
          <ac:picMkLst>
            <pc:docMk/>
            <pc:sldMk cId="3489271330" sldId="261"/>
            <ac:picMk id="22" creationId="{CD1F7004-7189-3693-3D68-40C1D21C4DCD}"/>
          </ac:picMkLst>
        </pc:picChg>
        <pc:picChg chg="add mod">
          <ac:chgData name="Akanksha Nangia" userId="7af05a25728af3e4" providerId="LiveId" clId="{6529894B-CC3B-44E7-9929-6CC6D64E450E}" dt="2023-12-06T23:25:28.031" v="3578" actId="1035"/>
          <ac:picMkLst>
            <pc:docMk/>
            <pc:sldMk cId="3489271330" sldId="261"/>
            <ac:picMk id="29" creationId="{BD1FAA25-AC44-A93C-E1CD-D755265F9606}"/>
          </ac:picMkLst>
        </pc:picChg>
        <pc:picChg chg="add del mod">
          <ac:chgData name="Akanksha Nangia" userId="7af05a25728af3e4" providerId="LiveId" clId="{6529894B-CC3B-44E7-9929-6CC6D64E450E}" dt="2023-12-07T00:49:18.785" v="5509" actId="478"/>
          <ac:picMkLst>
            <pc:docMk/>
            <pc:sldMk cId="3489271330" sldId="261"/>
            <ac:picMk id="4098" creationId="{8FA84F4E-BDD8-E227-367C-B16D6681B2AB}"/>
          </ac:picMkLst>
        </pc:picChg>
        <pc:picChg chg="add mod">
          <ac:chgData name="Akanksha Nangia" userId="7af05a25728af3e4" providerId="LiveId" clId="{6529894B-CC3B-44E7-9929-6CC6D64E450E}" dt="2023-12-07T00:47:59.196" v="5489" actId="14100"/>
          <ac:picMkLst>
            <pc:docMk/>
            <pc:sldMk cId="3489271330" sldId="261"/>
            <ac:picMk id="4100" creationId="{1F13D7B0-9CF5-C35B-FDCF-C3A0F1007B84}"/>
          </ac:picMkLst>
        </pc:picChg>
        <pc:picChg chg="add mod">
          <ac:chgData name="Akanksha Nangia" userId="7af05a25728af3e4" providerId="LiveId" clId="{6529894B-CC3B-44E7-9929-6CC6D64E450E}" dt="2023-12-07T00:48:48.932" v="5506" actId="1037"/>
          <ac:picMkLst>
            <pc:docMk/>
            <pc:sldMk cId="3489271330" sldId="261"/>
            <ac:picMk id="4103" creationId="{41A0F772-1842-C169-ED03-192B65681D11}"/>
          </ac:picMkLst>
        </pc:picChg>
        <pc:picChg chg="add mod">
          <ac:chgData name="Akanksha Nangia" userId="7af05a25728af3e4" providerId="LiveId" clId="{6529894B-CC3B-44E7-9929-6CC6D64E450E}" dt="2023-12-07T00:48:48.932" v="5506" actId="1037"/>
          <ac:picMkLst>
            <pc:docMk/>
            <pc:sldMk cId="3489271330" sldId="261"/>
            <ac:picMk id="4105" creationId="{206DC612-0D7C-9122-B969-7C3D6046E96A}"/>
          </ac:picMkLst>
        </pc:picChg>
        <pc:picChg chg="add mod">
          <ac:chgData name="Akanksha Nangia" userId="7af05a25728af3e4" providerId="LiveId" clId="{6529894B-CC3B-44E7-9929-6CC6D64E450E}" dt="2023-12-07T00:48:48.932" v="5506" actId="1037"/>
          <ac:picMkLst>
            <pc:docMk/>
            <pc:sldMk cId="3489271330" sldId="261"/>
            <ac:picMk id="4107" creationId="{DDED1895-0F1F-FA00-44AA-419BDA5796D6}"/>
          </ac:picMkLst>
        </pc:picChg>
        <pc:picChg chg="add mod">
          <ac:chgData name="Akanksha Nangia" userId="7af05a25728af3e4" providerId="LiveId" clId="{6529894B-CC3B-44E7-9929-6CC6D64E450E}" dt="2023-12-07T00:48:48.932" v="5506" actId="1037"/>
          <ac:picMkLst>
            <pc:docMk/>
            <pc:sldMk cId="3489271330" sldId="261"/>
            <ac:picMk id="4109" creationId="{E538CC6B-AC46-7D5A-F7BC-4C6C8A6C6704}"/>
          </ac:picMkLst>
        </pc:picChg>
        <pc:picChg chg="add mod modCrop">
          <ac:chgData name="Akanksha Nangia" userId="7af05a25728af3e4" providerId="LiveId" clId="{6529894B-CC3B-44E7-9929-6CC6D64E450E}" dt="2023-12-07T01:00:14.008" v="5872" actId="1036"/>
          <ac:picMkLst>
            <pc:docMk/>
            <pc:sldMk cId="3489271330" sldId="261"/>
            <ac:picMk id="4114" creationId="{AF811E91-8053-BBD9-48E8-B4BF53486CC5}"/>
          </ac:picMkLst>
        </pc:picChg>
        <pc:picChg chg="add mod modCrop">
          <ac:chgData name="Akanksha Nangia" userId="7af05a25728af3e4" providerId="LiveId" clId="{6529894B-CC3B-44E7-9929-6CC6D64E450E}" dt="2023-12-07T01:00:21.033" v="5881" actId="1036"/>
          <ac:picMkLst>
            <pc:docMk/>
            <pc:sldMk cId="3489271330" sldId="261"/>
            <ac:picMk id="4115" creationId="{6D31504E-2A5D-291A-E820-0F39261BEEDF}"/>
          </ac:picMkLst>
        </pc:picChg>
        <pc:picChg chg="add mod modCrop">
          <ac:chgData name="Akanksha Nangia" userId="7af05a25728af3e4" providerId="LiveId" clId="{6529894B-CC3B-44E7-9929-6CC6D64E450E}" dt="2023-12-07T00:57:36.986" v="5721" actId="1076"/>
          <ac:picMkLst>
            <pc:docMk/>
            <pc:sldMk cId="3489271330" sldId="261"/>
            <ac:picMk id="4117" creationId="{B90A0248-1DA7-DAD9-0EF2-D345DA0CB6AF}"/>
          </ac:picMkLst>
        </pc:picChg>
        <pc:picChg chg="add mod modCrop">
          <ac:chgData name="Akanksha Nangia" userId="7af05a25728af3e4" providerId="LiveId" clId="{6529894B-CC3B-44E7-9929-6CC6D64E450E}" dt="2023-12-07T01:00:10.621" v="5866" actId="1036"/>
          <ac:picMkLst>
            <pc:docMk/>
            <pc:sldMk cId="3489271330" sldId="261"/>
            <ac:picMk id="4118" creationId="{C07A90C8-EF01-BC37-AD7E-2C990A135DE8}"/>
          </ac:picMkLst>
        </pc:picChg>
        <pc:picChg chg="add del">
          <ac:chgData name="Akanksha Nangia" userId="7af05a25728af3e4" providerId="LiveId" clId="{6529894B-CC3B-44E7-9929-6CC6D64E450E}" dt="2023-12-06T22:43:51.012" v="2709"/>
          <ac:picMkLst>
            <pc:docMk/>
            <pc:sldMk cId="3489271330" sldId="261"/>
            <ac:picMk id="5122" creationId="{6645F493-E53F-6DFD-A336-CE163DB8BAB6}"/>
          </ac:picMkLst>
        </pc:picChg>
        <pc:picChg chg="add del mod">
          <ac:chgData name="Akanksha Nangia" userId="7af05a25728af3e4" providerId="LiveId" clId="{6529894B-CC3B-44E7-9929-6CC6D64E450E}" dt="2023-12-06T23:03:26.535" v="3095" actId="478"/>
          <ac:picMkLst>
            <pc:docMk/>
            <pc:sldMk cId="3489271330" sldId="261"/>
            <ac:picMk id="5124" creationId="{C36A4055-F639-1B3B-EA0A-EA6F945C81C9}"/>
          </ac:picMkLst>
        </pc:pic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126" creationId="{76D37DBC-6D0A-1C91-8464-DEFC328D90F7}"/>
          </ac:picMkLst>
        </pc:pic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128" creationId="{3ABF5729-7A5B-3990-3495-90F3572E5C3C}"/>
          </ac:picMkLst>
        </pc:pic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130" creationId="{D17711F2-06FF-09A0-CF7B-387BF95FA4C8}"/>
          </ac:picMkLst>
        </pc:pic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132" creationId="{2F9B9C95-400F-8424-524A-7E5F3695744C}"/>
          </ac:picMkLst>
        </pc:picChg>
        <pc:picChg chg="add del mod">
          <ac:chgData name="Akanksha Nangia" userId="7af05a25728af3e4" providerId="LiveId" clId="{6529894B-CC3B-44E7-9929-6CC6D64E450E}" dt="2023-12-06T23:04:04.856" v="3120" actId="478"/>
          <ac:picMkLst>
            <pc:docMk/>
            <pc:sldMk cId="3489271330" sldId="261"/>
            <ac:picMk id="5134" creationId="{87C16A8A-855A-29F2-483B-E5C7126C8151}"/>
          </ac:picMkLst>
        </pc:pic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136" creationId="{9CF27EF1-31B0-ECF5-1E62-CE36C13604D7}"/>
          </ac:picMkLst>
        </pc:picChg>
        <pc:picChg chg="add mod">
          <ac:chgData name="Akanksha Nangia" userId="7af05a25728af3e4" providerId="LiveId" clId="{6529894B-CC3B-44E7-9929-6CC6D64E450E}" dt="2023-12-06T23:27:04.626" v="3629" actId="1037"/>
          <ac:picMkLst>
            <pc:docMk/>
            <pc:sldMk cId="3489271330" sldId="261"/>
            <ac:picMk id="5138" creationId="{4FBE26A3-A9B3-451B-BF49-5BE20EDF644C}"/>
          </ac:picMkLst>
        </pc:picChg>
        <pc:picChg chg="add mod">
          <ac:chgData name="Akanksha Nangia" userId="7af05a25728af3e4" providerId="LiveId" clId="{6529894B-CC3B-44E7-9929-6CC6D64E450E}" dt="2023-12-07T00:03:35.494" v="4024" actId="1036"/>
          <ac:picMkLst>
            <pc:docMk/>
            <pc:sldMk cId="3489271330" sldId="261"/>
            <ac:picMk id="5140" creationId="{E7C32D27-0FC8-9837-4D5B-5C3EDEF02DA3}"/>
          </ac:picMkLst>
        </pc:picChg>
        <pc:picChg chg="add mod">
          <ac:chgData name="Akanksha Nangia" userId="7af05a25728af3e4" providerId="LiveId" clId="{6529894B-CC3B-44E7-9929-6CC6D64E450E}" dt="2023-12-07T00:22:23.177" v="4697" actId="1035"/>
          <ac:picMkLst>
            <pc:docMk/>
            <pc:sldMk cId="3489271330" sldId="261"/>
            <ac:picMk id="5142" creationId="{9F45D751-295A-9BD2-E2CC-6EB4E816C92E}"/>
          </ac:picMkLst>
        </pc:picChg>
        <pc:picChg chg="add mod">
          <ac:chgData name="Akanksha Nangia" userId="7af05a25728af3e4" providerId="LiveId" clId="{6529894B-CC3B-44E7-9929-6CC6D64E450E}" dt="2023-12-07T00:22:27.840" v="4705" actId="1035"/>
          <ac:picMkLst>
            <pc:docMk/>
            <pc:sldMk cId="3489271330" sldId="261"/>
            <ac:picMk id="5144" creationId="{15D69B14-7683-9B5E-2AA2-22204CF5879E}"/>
          </ac:picMkLst>
        </pc:picChg>
        <pc:picChg chg="add mod">
          <ac:chgData name="Akanksha Nangia" userId="7af05a25728af3e4" providerId="LiveId" clId="{6529894B-CC3B-44E7-9929-6CC6D64E450E}" dt="2023-12-07T00:22:31.477" v="4712" actId="1035"/>
          <ac:picMkLst>
            <pc:docMk/>
            <pc:sldMk cId="3489271330" sldId="261"/>
            <ac:picMk id="5146" creationId="{A81A4621-DA85-7950-78E1-30A65594900E}"/>
          </ac:picMkLst>
        </pc:picChg>
        <pc:picChg chg="add mod">
          <ac:chgData name="Akanksha Nangia" userId="7af05a25728af3e4" providerId="LiveId" clId="{6529894B-CC3B-44E7-9929-6CC6D64E450E}" dt="2023-12-07T00:22:37.366" v="4723" actId="1035"/>
          <ac:picMkLst>
            <pc:docMk/>
            <pc:sldMk cId="3489271330" sldId="261"/>
            <ac:picMk id="5148" creationId="{18C73123-6CA5-78EC-9B1D-1F12033A0E3A}"/>
          </ac:picMkLst>
        </pc:picChg>
        <pc:picChg chg="add mod">
          <ac:chgData name="Akanksha Nangia" userId="7af05a25728af3e4" providerId="LiveId" clId="{6529894B-CC3B-44E7-9929-6CC6D64E450E}" dt="2023-12-07T00:23:01.945" v="4763" actId="1038"/>
          <ac:picMkLst>
            <pc:docMk/>
            <pc:sldMk cId="3489271330" sldId="261"/>
            <ac:picMk id="5150" creationId="{E8BAF1B5-F642-0185-8149-FD57F1D64EC2}"/>
          </ac:picMkLst>
        </pc:picChg>
        <pc:picChg chg="add mod">
          <ac:chgData name="Akanksha Nangia" userId="7af05a25728af3e4" providerId="LiveId" clId="{6529894B-CC3B-44E7-9929-6CC6D64E450E}" dt="2023-12-07T00:22:40.678" v="4731" actId="1035"/>
          <ac:picMkLst>
            <pc:docMk/>
            <pc:sldMk cId="3489271330" sldId="261"/>
            <ac:picMk id="5152" creationId="{6685A77F-AB32-9679-75C7-DDAF2868D0E3}"/>
          </ac:picMkLst>
        </pc:picChg>
        <pc:picChg chg="add mod">
          <ac:chgData name="Akanksha Nangia" userId="7af05a25728af3e4" providerId="LiveId" clId="{6529894B-CC3B-44E7-9929-6CC6D64E450E}" dt="2023-12-07T00:48:48.932" v="5506" actId="1037"/>
          <ac:picMkLst>
            <pc:docMk/>
            <pc:sldMk cId="3489271330" sldId="261"/>
            <ac:picMk id="5154" creationId="{DD309431-F97E-7515-3E1D-6E6A6DDFB0BC}"/>
          </ac:picMkLst>
        </pc:picChg>
      </pc:sldChg>
      <pc:sldChg chg="add">
        <pc:chgData name="Akanksha Nangia" userId="7af05a25728af3e4" providerId="LiveId" clId="{6529894B-CC3B-44E7-9929-6CC6D64E450E}" dt="2023-12-07T06:11:49.374" v="5951"/>
        <pc:sldMkLst>
          <pc:docMk/>
          <pc:sldMk cId="3392930976" sldId="262"/>
        </pc:sldMkLst>
      </pc:sldChg>
      <pc:sldMasterChg chg="modSp modSldLayout">
        <pc:chgData name="Akanksha Nangia" userId="7af05a25728af3e4" providerId="LiveId" clId="{6529894B-CC3B-44E7-9929-6CC6D64E450E}" dt="2023-12-06T01:31:15.638" v="127"/>
        <pc:sldMasterMkLst>
          <pc:docMk/>
          <pc:sldMasterMk cId="3360548581" sldId="2147483672"/>
        </pc:sldMasterMkLst>
        <pc:spChg chg="mod">
          <ac:chgData name="Akanksha Nangia" userId="7af05a25728af3e4" providerId="LiveId" clId="{6529894B-CC3B-44E7-9929-6CC6D64E450E}" dt="2023-12-06T01:31:15.638" v="127"/>
          <ac:spMkLst>
            <pc:docMk/>
            <pc:sldMasterMk cId="3360548581" sldId="2147483672"/>
            <ac:spMk id="2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1:15.638" v="127"/>
          <ac:spMkLst>
            <pc:docMk/>
            <pc:sldMasterMk cId="3360548581" sldId="2147483672"/>
            <ac:spMk id="3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1:15.638" v="127"/>
          <ac:spMkLst>
            <pc:docMk/>
            <pc:sldMasterMk cId="3360548581" sldId="2147483672"/>
            <ac:spMk id="4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1:15.638" v="127"/>
          <ac:spMkLst>
            <pc:docMk/>
            <pc:sldMasterMk cId="3360548581" sldId="2147483672"/>
            <ac:spMk id="5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1:15.638" v="127"/>
          <ac:spMkLst>
            <pc:docMk/>
            <pc:sldMasterMk cId="3360548581" sldId="2147483672"/>
            <ac:spMk id="6" creationId="{00000000-0000-0000-0000-000000000000}"/>
          </ac:spMkLst>
        </pc:sp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2424194675" sldId="2147483673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424194675" sldId="2147483673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424194675" sldId="2147483673"/>
              <ac:spMk id="3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1155355907" sldId="2147483675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1155355907" sldId="2147483675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1155355907" sldId="2147483675"/>
              <ac:spMk id="3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507200202" sldId="2147483676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507200202" sldId="2147483676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507200202" sldId="2147483676"/>
              <ac:spMk id="4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2860711545" sldId="2147483677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860711545" sldId="2147483677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860711545" sldId="2147483677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860711545" sldId="2147483677"/>
              <ac:spMk id="4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860711545" sldId="2147483677"/>
              <ac:spMk id="5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2860711545" sldId="2147483677"/>
              <ac:spMk id="6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370580567" sldId="2147483680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370580567" sldId="2147483680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370580567" sldId="2147483680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370580567" sldId="2147483680"/>
              <ac:spMk id="4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3008784664" sldId="2147483681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3008784664" sldId="2147483681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3008784664" sldId="2147483681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3008784664" sldId="2147483681"/>
              <ac:spMk id="4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1:15.638" v="127"/>
          <pc:sldLayoutMkLst>
            <pc:docMk/>
            <pc:sldMasterMk cId="3360548581" sldId="2147483672"/>
            <pc:sldLayoutMk cId="902736274" sldId="2147483683"/>
          </pc:sldLayoutMkLst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902736274" sldId="2147483683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1:15.638" v="127"/>
            <ac:spMkLst>
              <pc:docMk/>
              <pc:sldMasterMk cId="3360548581" sldId="2147483672"/>
              <pc:sldLayoutMk cId="902736274" sldId="2147483683"/>
              <ac:spMk id="3" creationId="{00000000-0000-0000-0000-000000000000}"/>
            </ac:spMkLst>
          </pc:spChg>
        </pc:sldLayoutChg>
      </pc:sldMasterChg>
      <pc:sldMasterChg chg="modSp modSldLayout">
        <pc:chgData name="Akanksha Nangia" userId="7af05a25728af3e4" providerId="LiveId" clId="{6529894B-CC3B-44E7-9929-6CC6D64E450E}" dt="2023-12-06T01:30:55.085" v="125"/>
        <pc:sldMasterMkLst>
          <pc:docMk/>
          <pc:sldMasterMk cId="1761848485" sldId="2147483684"/>
        </pc:sldMasterMkLst>
        <pc:spChg chg="mod">
          <ac:chgData name="Akanksha Nangia" userId="7af05a25728af3e4" providerId="LiveId" clId="{6529894B-CC3B-44E7-9929-6CC6D64E450E}" dt="2023-12-06T01:30:55.085" v="125"/>
          <ac:spMkLst>
            <pc:docMk/>
            <pc:sldMasterMk cId="1761848485" sldId="2147483684"/>
            <ac:spMk id="2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0:55.085" v="125"/>
          <ac:spMkLst>
            <pc:docMk/>
            <pc:sldMasterMk cId="1761848485" sldId="2147483684"/>
            <ac:spMk id="3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0:55.085" v="125"/>
          <ac:spMkLst>
            <pc:docMk/>
            <pc:sldMasterMk cId="1761848485" sldId="2147483684"/>
            <ac:spMk id="4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0:55.085" v="125"/>
          <ac:spMkLst>
            <pc:docMk/>
            <pc:sldMasterMk cId="1761848485" sldId="2147483684"/>
            <ac:spMk id="5" creationId="{00000000-0000-0000-0000-000000000000}"/>
          </ac:spMkLst>
        </pc:spChg>
        <pc:spChg chg="mod">
          <ac:chgData name="Akanksha Nangia" userId="7af05a25728af3e4" providerId="LiveId" clId="{6529894B-CC3B-44E7-9929-6CC6D64E450E}" dt="2023-12-06T01:30:55.085" v="125"/>
          <ac:spMkLst>
            <pc:docMk/>
            <pc:sldMasterMk cId="1761848485" sldId="2147483684"/>
            <ac:spMk id="6" creationId="{00000000-0000-0000-0000-000000000000}"/>
          </ac:spMkLst>
        </pc:sp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3906305875" sldId="2147483685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906305875" sldId="2147483685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906305875" sldId="2147483685"/>
              <ac:spMk id="3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1461275357" sldId="2147483687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461275357" sldId="2147483687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461275357" sldId="2147483687"/>
              <ac:spMk id="3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1276676650" sldId="2147483688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276676650" sldId="2147483688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276676650" sldId="2147483688"/>
              <ac:spMk id="4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3121641933" sldId="2147483689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121641933" sldId="2147483689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121641933" sldId="2147483689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121641933" sldId="2147483689"/>
              <ac:spMk id="4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121641933" sldId="2147483689"/>
              <ac:spMk id="5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3121641933" sldId="2147483689"/>
              <ac:spMk id="6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1351141944" sldId="2147483692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351141944" sldId="2147483692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351141944" sldId="2147483692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351141944" sldId="2147483692"/>
              <ac:spMk id="4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4022067211" sldId="2147483693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4022067211" sldId="2147483693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4022067211" sldId="2147483693"/>
              <ac:spMk id="3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4022067211" sldId="2147483693"/>
              <ac:spMk id="4" creationId="{00000000-0000-0000-0000-000000000000}"/>
            </ac:spMkLst>
          </pc:spChg>
        </pc:sldLayoutChg>
        <pc:sldLayoutChg chg="modSp">
          <pc:chgData name="Akanksha Nangia" userId="7af05a25728af3e4" providerId="LiveId" clId="{6529894B-CC3B-44E7-9929-6CC6D64E450E}" dt="2023-12-06T01:30:55.085" v="125"/>
          <pc:sldLayoutMkLst>
            <pc:docMk/>
            <pc:sldMasterMk cId="1761848485" sldId="2147483684"/>
            <pc:sldLayoutMk cId="1214284727" sldId="2147483695"/>
          </pc:sldLayoutMkLst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214284727" sldId="2147483695"/>
              <ac:spMk id="2" creationId="{00000000-0000-0000-0000-000000000000}"/>
            </ac:spMkLst>
          </pc:spChg>
          <pc:spChg chg="mod">
            <ac:chgData name="Akanksha Nangia" userId="7af05a25728af3e4" providerId="LiveId" clId="{6529894B-CC3B-44E7-9929-6CC6D64E450E}" dt="2023-12-06T01:30:55.085" v="125"/>
            <ac:spMkLst>
              <pc:docMk/>
              <pc:sldMasterMk cId="1761848485" sldId="2147483684"/>
              <pc:sldLayoutMk cId="1214284727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Akanksha Nangia" userId="7af05a25728af3e4" providerId="LiveId" clId="{7BBB6D28-FF14-40A5-ABFC-19B8C55F9E97}"/>
    <pc:docChg chg="delSld">
      <pc:chgData name="Akanksha Nangia" userId="7af05a25728af3e4" providerId="LiveId" clId="{7BBB6D28-FF14-40A5-ABFC-19B8C55F9E97}" dt="2023-12-08T03:25:15.294" v="1" actId="47"/>
      <pc:docMkLst>
        <pc:docMk/>
      </pc:docMkLst>
      <pc:sldChg chg="del">
        <pc:chgData name="Akanksha Nangia" userId="7af05a25728af3e4" providerId="LiveId" clId="{7BBB6D28-FF14-40A5-ABFC-19B8C55F9E97}" dt="2023-12-08T03:25:15.294" v="1" actId="47"/>
        <pc:sldMkLst>
          <pc:docMk/>
          <pc:sldMk cId="1695699377" sldId="256"/>
        </pc:sldMkLst>
      </pc:sldChg>
      <pc:sldChg chg="del">
        <pc:chgData name="Akanksha Nangia" userId="7af05a25728af3e4" providerId="LiveId" clId="{7BBB6D28-FF14-40A5-ABFC-19B8C55F9E97}" dt="2023-12-08T03:25:15.294" v="1" actId="47"/>
        <pc:sldMkLst>
          <pc:docMk/>
          <pc:sldMk cId="1889438239" sldId="257"/>
        </pc:sldMkLst>
      </pc:sldChg>
      <pc:sldChg chg="del">
        <pc:chgData name="Akanksha Nangia" userId="7af05a25728af3e4" providerId="LiveId" clId="{7BBB6D28-FF14-40A5-ABFC-19B8C55F9E97}" dt="2023-12-08T03:25:15.294" v="1" actId="47"/>
        <pc:sldMkLst>
          <pc:docMk/>
          <pc:sldMk cId="806041760" sldId="259"/>
        </pc:sldMkLst>
      </pc:sldChg>
      <pc:sldChg chg="del">
        <pc:chgData name="Akanksha Nangia" userId="7af05a25728af3e4" providerId="LiveId" clId="{7BBB6D28-FF14-40A5-ABFC-19B8C55F9E97}" dt="2023-12-08T03:25:15.294" v="1" actId="47"/>
        <pc:sldMkLst>
          <pc:docMk/>
          <pc:sldMk cId="1535382969" sldId="260"/>
        </pc:sldMkLst>
      </pc:sldChg>
      <pc:sldChg chg="del">
        <pc:chgData name="Akanksha Nangia" userId="7af05a25728af3e4" providerId="LiveId" clId="{7BBB6D28-FF14-40A5-ABFC-19B8C55F9E97}" dt="2023-12-08T03:25:12.571" v="0" actId="47"/>
        <pc:sldMkLst>
          <pc:docMk/>
          <pc:sldMk cId="3392930976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0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8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1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7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9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5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86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E565C-F854-49A4-8C42-D1DE8A412D12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9A209-22DE-4422-8164-0412AFE65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2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12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dc.gov/brfss/annual_data/annual_2022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diabetes.org/about-diabetes/statistics/about-diabetes" TargetMode="External"/><Relationship Id="rId10" Type="http://schemas.microsoft.com/office/2007/relationships/hdphoto" Target="../media/hdphoto3.wdp"/><Relationship Id="rId4" Type="http://schemas.openxmlformats.org/officeDocument/2006/relationships/hyperlink" Target="https://www.cdc.gov/diabetes/health-equity/diabetes-by-the-numbers.html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8.wdp"/><Relationship Id="rId18" Type="http://schemas.openxmlformats.org/officeDocument/2006/relationships/image" Target="../media/image13.png"/><Relationship Id="rId26" Type="http://schemas.microsoft.com/office/2007/relationships/hdphoto" Target="../media/hdphoto13.wdp"/><Relationship Id="rId21" Type="http://schemas.openxmlformats.org/officeDocument/2006/relationships/image" Target="../media/image16.png"/><Relationship Id="rId34" Type="http://schemas.microsoft.com/office/2007/relationships/hdphoto" Target="../media/hdphoto17.wdp"/><Relationship Id="rId7" Type="http://schemas.microsoft.com/office/2007/relationships/hdphoto" Target="../media/hdphoto5.wdp"/><Relationship Id="rId12" Type="http://schemas.openxmlformats.org/officeDocument/2006/relationships/image" Target="../media/image10.png"/><Relationship Id="rId17" Type="http://schemas.microsoft.com/office/2007/relationships/hdphoto" Target="../media/hdphoto10.wdp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7.wdp"/><Relationship Id="rId24" Type="http://schemas.microsoft.com/office/2007/relationships/hdphoto" Target="../media/hdphoto12.wdp"/><Relationship Id="rId32" Type="http://schemas.microsoft.com/office/2007/relationships/hdphoto" Target="../media/hdphoto16.wdp"/><Relationship Id="rId37" Type="http://schemas.microsoft.com/office/2007/relationships/hdphoto" Target="../media/hdphoto18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openxmlformats.org/officeDocument/2006/relationships/image" Target="../media/image17.png"/><Relationship Id="rId28" Type="http://schemas.microsoft.com/office/2007/relationships/hdphoto" Target="../media/hdphoto14.wdp"/><Relationship Id="rId36" Type="http://schemas.openxmlformats.org/officeDocument/2006/relationships/image" Target="../media/image24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31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microsoft.com/office/2007/relationships/hdphoto" Target="../media/hdphoto6.wdp"/><Relationship Id="rId14" Type="http://schemas.openxmlformats.org/officeDocument/2006/relationships/image" Target="../media/image11.png"/><Relationship Id="rId22" Type="http://schemas.microsoft.com/office/2007/relationships/hdphoto" Target="../media/hdphoto11.wdp"/><Relationship Id="rId27" Type="http://schemas.openxmlformats.org/officeDocument/2006/relationships/image" Target="../media/image19.png"/><Relationship Id="rId30" Type="http://schemas.microsoft.com/office/2007/relationships/hdphoto" Target="../media/hdphoto15.wdp"/><Relationship Id="rId35" Type="http://schemas.openxmlformats.org/officeDocument/2006/relationships/image" Target="../media/image23.jpg"/><Relationship Id="rId8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B86A69-1E6D-2502-959B-69E330ADA424}"/>
              </a:ext>
            </a:extLst>
          </p:cNvPr>
          <p:cNvSpPr/>
          <p:nvPr/>
        </p:nvSpPr>
        <p:spPr>
          <a:xfrm>
            <a:off x="3287269" y="2857"/>
            <a:ext cx="332155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D2B45F-997F-A6D8-6667-AE299D45E713}"/>
              </a:ext>
            </a:extLst>
          </p:cNvPr>
          <p:cNvSpPr/>
          <p:nvPr/>
        </p:nvSpPr>
        <p:spPr>
          <a:xfrm>
            <a:off x="0" y="2857"/>
            <a:ext cx="331012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0ED5CE-A6A7-AF32-064A-9409B7DD3AE0}"/>
              </a:ext>
            </a:extLst>
          </p:cNvPr>
          <p:cNvCxnSpPr>
            <a:cxnSpLocks/>
          </p:cNvCxnSpPr>
          <p:nvPr/>
        </p:nvCxnSpPr>
        <p:spPr>
          <a:xfrm>
            <a:off x="329869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80D49E-0E0D-8A98-63AF-3AFE42468D9B}"/>
              </a:ext>
            </a:extLst>
          </p:cNvPr>
          <p:cNvSpPr/>
          <p:nvPr/>
        </p:nvSpPr>
        <p:spPr>
          <a:xfrm>
            <a:off x="6620254" y="0"/>
            <a:ext cx="328574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E7D9F-EA5E-95A5-734A-1143DC414842}"/>
              </a:ext>
            </a:extLst>
          </p:cNvPr>
          <p:cNvCxnSpPr>
            <a:cxnSpLocks/>
          </p:cNvCxnSpPr>
          <p:nvPr/>
        </p:nvCxnSpPr>
        <p:spPr>
          <a:xfrm>
            <a:off x="660730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DABA-FC85-F15A-6C5D-4935E5BA719F}"/>
              </a:ext>
            </a:extLst>
          </p:cNvPr>
          <p:cNvSpPr/>
          <p:nvPr/>
        </p:nvSpPr>
        <p:spPr>
          <a:xfrm>
            <a:off x="0" y="-7302"/>
            <a:ext cx="3308605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900" dirty="0">
                <a:latin typeface="Georgia" panose="02040502050405020303" pitchFamily="18" charset="0"/>
              </a:rPr>
              <a:t>Diabetes</a:t>
            </a:r>
          </a:p>
          <a:p>
            <a:r>
              <a:rPr lang="en-US" sz="1950" dirty="0">
                <a:latin typeface="Georgia" panose="02040502050405020303" pitchFamily="18" charset="0"/>
              </a:rPr>
              <a:t>Awareness Month</a:t>
            </a:r>
          </a:p>
        </p:txBody>
      </p:sp>
      <p:pic>
        <p:nvPicPr>
          <p:cNvPr id="1026" name="Picture 2" descr="Diabetes Awareness Ribbon Isolated Symbol Of Support And Solidarity Diabetes  Illness Vector Illustration Stock Illustration - Download Image Now - iStock">
            <a:extLst>
              <a:ext uri="{FF2B5EF4-FFF2-40B4-BE49-F238E27FC236}">
                <a16:creationId xmlns:a16="http://schemas.microsoft.com/office/drawing/2014/main" id="{B1B69C64-113E-B300-CCBC-AA3BA2401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94935" l="9804" r="89706">
                        <a14:foregroundMark x1="50000" y1="10131" x2="50000" y2="10131"/>
                        <a14:foregroundMark x1="47876" y1="5392" x2="47876" y2="5392"/>
                        <a14:foregroundMark x1="66013" y1="91176" x2="66013" y2="91176"/>
                        <a14:foregroundMark x1="34967" y1="93627" x2="34967" y2="93627"/>
                        <a14:foregroundMark x1="64869" y1="94608" x2="64869" y2="94608"/>
                        <a14:foregroundMark x1="64542" y1="94771" x2="64542" y2="94771"/>
                        <a14:foregroundMark x1="34804" y1="94935" x2="34804" y2="94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38" y="-7302"/>
            <a:ext cx="1425510" cy="142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202889A-6A61-0469-4E82-96F60296E452}"/>
              </a:ext>
            </a:extLst>
          </p:cNvPr>
          <p:cNvSpPr/>
          <p:nvPr/>
        </p:nvSpPr>
        <p:spPr>
          <a:xfrm>
            <a:off x="0" y="6442393"/>
            <a:ext cx="3308605" cy="4127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latin typeface="Georgia" panose="02040502050405020303" pitchFamily="18" charset="0"/>
              </a:rPr>
              <a:t>Sources: </a:t>
            </a:r>
            <a:r>
              <a:rPr lang="en-US" sz="900" dirty="0">
                <a:latin typeface="Georgia" panose="02040502050405020303" pitchFamily="18" charset="0"/>
                <a:hlinkClick r:id="rId4"/>
              </a:rPr>
              <a:t>CDC</a:t>
            </a:r>
            <a:r>
              <a:rPr lang="en-US" sz="900" dirty="0">
                <a:latin typeface="Georgia" panose="02040502050405020303" pitchFamily="18" charset="0"/>
              </a:rPr>
              <a:t>, </a:t>
            </a:r>
            <a:r>
              <a:rPr lang="en-US" sz="900" dirty="0">
                <a:latin typeface="Georgia" panose="02040502050405020303" pitchFamily="18" charset="0"/>
                <a:hlinkClick r:id="rId5"/>
              </a:rPr>
              <a:t>Diabetes.org</a:t>
            </a:r>
            <a:r>
              <a:rPr lang="en-US" sz="900" dirty="0">
                <a:latin typeface="Georgia" panose="02040502050405020303" pitchFamily="18" charset="0"/>
              </a:rPr>
              <a:t>, </a:t>
            </a:r>
            <a:r>
              <a:rPr lang="en-US" sz="900" dirty="0">
                <a:latin typeface="Georgia" panose="02040502050405020303" pitchFamily="18" charset="0"/>
                <a:hlinkClick r:id="rId6"/>
              </a:rPr>
              <a:t>BRFSS Annual survey data</a:t>
            </a:r>
            <a:endParaRPr lang="en-US" sz="900" dirty="0">
              <a:latin typeface="Georgia" panose="02040502050405020303" pitchFamily="18" charset="0"/>
            </a:endParaRPr>
          </a:p>
        </p:txBody>
      </p:sp>
      <p:pic>
        <p:nvPicPr>
          <p:cNvPr id="1028" name="Picture 4" descr="human figure silhouette avatar Stock Vector | Adobe Stock">
            <a:extLst>
              <a:ext uri="{FF2B5EF4-FFF2-40B4-BE49-F238E27FC236}">
                <a16:creationId xmlns:a16="http://schemas.microsoft.com/office/drawing/2014/main" id="{D9F90562-8A77-F6C7-E6CD-B305C909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10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C23469-2CFE-FB7D-8654-F62F3EC0A0B6}"/>
              </a:ext>
            </a:extLst>
          </p:cNvPr>
          <p:cNvSpPr/>
          <p:nvPr/>
        </p:nvSpPr>
        <p:spPr>
          <a:xfrm>
            <a:off x="0" y="1036319"/>
            <a:ext cx="3308605" cy="1320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Diabetes is a chronic medical condition where the body cannot create enough insulin or use it effectively, which regulates your blood sugar levels known as glucose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D44B44-D063-17B6-3962-77F5217A63D5}"/>
              </a:ext>
            </a:extLst>
          </p:cNvPr>
          <p:cNvSpPr/>
          <p:nvPr/>
        </p:nvSpPr>
        <p:spPr>
          <a:xfrm>
            <a:off x="21702" y="2127907"/>
            <a:ext cx="1379467" cy="9510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b="1" dirty="0">
                <a:solidFill>
                  <a:srgbClr val="002060"/>
                </a:solidFill>
                <a:latin typeface="Georgia" panose="02040502050405020303" pitchFamily="18" charset="0"/>
              </a:rPr>
              <a:t>11.6%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of all adults in the U.S. have Diabetes</a:t>
            </a:r>
          </a:p>
        </p:txBody>
      </p:sp>
      <p:pic>
        <p:nvPicPr>
          <p:cNvPr id="10" name="Picture 4" descr="human figure silhouette avatar Stock Vector | Adobe Stock">
            <a:extLst>
              <a:ext uri="{FF2B5EF4-FFF2-40B4-BE49-F238E27FC236}">
                <a16:creationId xmlns:a16="http://schemas.microsoft.com/office/drawing/2014/main" id="{B91FE9A8-69FE-183A-4148-6EC7D9E7F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53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uman figure silhouette avatar Stock Vector | Adobe Stock">
            <a:extLst>
              <a:ext uri="{FF2B5EF4-FFF2-40B4-BE49-F238E27FC236}">
                <a16:creationId xmlns:a16="http://schemas.microsoft.com/office/drawing/2014/main" id="{2B6D685A-5A18-33CB-EADC-0B17CF20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39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uman figure silhouette avatar Stock Vector | Adobe Stock">
            <a:extLst>
              <a:ext uri="{FF2B5EF4-FFF2-40B4-BE49-F238E27FC236}">
                <a16:creationId xmlns:a16="http://schemas.microsoft.com/office/drawing/2014/main" id="{D1A80DF8-D0F7-8506-8694-3FC8203C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80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uman figure silhouette avatar Stock Vector | Adobe Stock">
            <a:extLst>
              <a:ext uri="{FF2B5EF4-FFF2-40B4-BE49-F238E27FC236}">
                <a16:creationId xmlns:a16="http://schemas.microsoft.com/office/drawing/2014/main" id="{92AF0410-54B5-007C-BF40-8807C86B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558" y1="17800" x2="48558" y2="1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196" y="2089402"/>
            <a:ext cx="325827" cy="39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847625B-72C6-E9E3-3B7D-A17F193DADE5}"/>
              </a:ext>
            </a:extLst>
          </p:cNvPr>
          <p:cNvSpPr/>
          <p:nvPr/>
        </p:nvSpPr>
        <p:spPr>
          <a:xfrm>
            <a:off x="1381760" y="2158332"/>
            <a:ext cx="1942573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1 in 5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have not been diagnosed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EE9D72-9E95-DEB7-5993-CE81F16E376C}"/>
              </a:ext>
            </a:extLst>
          </p:cNvPr>
          <p:cNvCxnSpPr>
            <a:cxnSpLocks/>
          </p:cNvCxnSpPr>
          <p:nvPr/>
        </p:nvCxnSpPr>
        <p:spPr>
          <a:xfrm>
            <a:off x="1477607" y="2474771"/>
            <a:ext cx="1754925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980DDE-EC51-A13F-B994-3FDFD7BBBEDE}"/>
              </a:ext>
            </a:extLst>
          </p:cNvPr>
          <p:cNvSpPr/>
          <p:nvPr/>
        </p:nvSpPr>
        <p:spPr>
          <a:xfrm>
            <a:off x="1330491" y="4553352"/>
            <a:ext cx="1942573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Type I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is most often diagnosed in young adults</a:t>
            </a:r>
          </a:p>
          <a:p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Type II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usually develop later in a person’s life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ED2D74-1826-C7A9-E757-5765178BF724}"/>
              </a:ext>
            </a:extLst>
          </p:cNvPr>
          <p:cNvSpPr/>
          <p:nvPr/>
        </p:nvSpPr>
        <p:spPr>
          <a:xfrm>
            <a:off x="2544" y="4479959"/>
            <a:ext cx="1379467" cy="9510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b="1" dirty="0">
                <a:solidFill>
                  <a:srgbClr val="002060"/>
                </a:solidFill>
                <a:latin typeface="Georgia" panose="02040502050405020303" pitchFamily="18" charset="0"/>
              </a:rPr>
              <a:t>84%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of people with Diabetes are Type II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6A8938-50F6-4199-37B5-50B59305C07E}"/>
              </a:ext>
            </a:extLst>
          </p:cNvPr>
          <p:cNvSpPr/>
          <p:nvPr/>
        </p:nvSpPr>
        <p:spPr>
          <a:xfrm>
            <a:off x="21702" y="3424559"/>
            <a:ext cx="1379467" cy="9510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b="1" dirty="0">
                <a:solidFill>
                  <a:srgbClr val="002060"/>
                </a:solidFill>
                <a:latin typeface="Georgia" panose="02040502050405020303" pitchFamily="18" charset="0"/>
              </a:rPr>
              <a:t>29.5%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of all adults in the U.S. are Prediabetic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2F355D-8DF4-B8F9-9099-DE79E9278C82}"/>
              </a:ext>
            </a:extLst>
          </p:cNvPr>
          <p:cNvSpPr/>
          <p:nvPr/>
        </p:nvSpPr>
        <p:spPr>
          <a:xfrm>
            <a:off x="1330491" y="3497952"/>
            <a:ext cx="1942573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Only</a:t>
            </a:r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2.3%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of all adults in the U.S. have reported knowledge of prediabetes</a:t>
            </a:r>
          </a:p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8 in 10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are unaware</a:t>
            </a:r>
          </a:p>
        </p:txBody>
      </p:sp>
      <p:pic>
        <p:nvPicPr>
          <p:cNvPr id="2050" name="Picture 2" descr="Cost symbol dollar increase icon image Royalty Free Vector">
            <a:extLst>
              <a:ext uri="{FF2B5EF4-FFF2-40B4-BE49-F238E27FC236}">
                <a16:creationId xmlns:a16="http://schemas.microsoft.com/office/drawing/2014/main" id="{0BB5ED27-0A42-8C76-B569-C8CC14C9D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700" y1="43086" x2="42700" y2="43086"/>
                        <a14:foregroundMark x1="74300" y1="23747" x2="74300" y2="23747"/>
                        <a14:foregroundMark x1="75700" y1="37174" x2="75700" y2="37174"/>
                        <a14:foregroundMark x1="75400" y1="41082" x2="75400" y2="41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8" t="5825" r="11201" b="18446"/>
          <a:stretch/>
        </p:blipFill>
        <p:spPr bwMode="auto">
          <a:xfrm>
            <a:off x="-70136" y="5682105"/>
            <a:ext cx="751973" cy="6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A32B541-3098-DAB3-A7C3-304E6BFC9D80}"/>
              </a:ext>
            </a:extLst>
          </p:cNvPr>
          <p:cNvSpPr/>
          <p:nvPr/>
        </p:nvSpPr>
        <p:spPr>
          <a:xfrm>
            <a:off x="501835" y="5679910"/>
            <a:ext cx="1344886" cy="549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$413bn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Yearly medical cost of diagnosed diabetic patients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3418AC-398D-8157-0F40-982FC48BCF74}"/>
              </a:ext>
            </a:extLst>
          </p:cNvPr>
          <p:cNvSpPr/>
          <p:nvPr/>
        </p:nvSpPr>
        <p:spPr>
          <a:xfrm>
            <a:off x="1773282" y="5654346"/>
            <a:ext cx="1605432" cy="549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2.6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Times higher than expenditures in the absence of diabetes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D2E465-B26F-F3F1-67F4-E754A394DE79}"/>
              </a:ext>
            </a:extLst>
          </p:cNvPr>
          <p:cNvSpPr/>
          <p:nvPr/>
        </p:nvSpPr>
        <p:spPr>
          <a:xfrm>
            <a:off x="-39791" y="3103104"/>
            <a:ext cx="618965" cy="23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2012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8FE92A-02DA-2714-C258-5EE2593E63C1}"/>
              </a:ext>
            </a:extLst>
          </p:cNvPr>
          <p:cNvCxnSpPr/>
          <p:nvPr/>
        </p:nvCxnSpPr>
        <p:spPr>
          <a:xfrm>
            <a:off x="203200" y="3326537"/>
            <a:ext cx="2845507" cy="0"/>
          </a:xfrm>
          <a:prstGeom prst="straightConnector1">
            <a:avLst/>
          </a:prstGeom>
          <a:ln w="952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FB983EA-928C-DFF9-B3E2-C1A7B7B7470E}"/>
              </a:ext>
            </a:extLst>
          </p:cNvPr>
          <p:cNvSpPr/>
          <p:nvPr/>
        </p:nvSpPr>
        <p:spPr>
          <a:xfrm>
            <a:off x="2784012" y="3103104"/>
            <a:ext cx="618965" cy="23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2022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FFD0F8-6E7D-E3F9-D328-CEF42791DE64}"/>
              </a:ext>
            </a:extLst>
          </p:cNvPr>
          <p:cNvSpPr/>
          <p:nvPr/>
        </p:nvSpPr>
        <p:spPr>
          <a:xfrm>
            <a:off x="386593" y="3103105"/>
            <a:ext cx="2662114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9%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increase in diabetes diagnoses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9009B00-7BB4-BB1D-F40B-883883F5F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230" y="2753018"/>
            <a:ext cx="1715541" cy="1351965"/>
          </a:xfrm>
          <a:prstGeom prst="rect">
            <a:avLst/>
          </a:prstGeom>
        </p:spPr>
      </p:pic>
      <p:pic>
        <p:nvPicPr>
          <p:cNvPr id="2054" name="Picture 6" descr="How to Ensure Your Cybersecurity Risk Assessment Results are Actionable |  LMG Security">
            <a:extLst>
              <a:ext uri="{FF2B5EF4-FFF2-40B4-BE49-F238E27FC236}">
                <a16:creationId xmlns:a16="http://schemas.microsoft.com/office/drawing/2014/main" id="{F8D280AD-0B1D-6DF7-3E7E-C8693205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66" y="650690"/>
            <a:ext cx="3285746" cy="22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00A2803-E7AD-34F3-5380-AE4353284F42}"/>
              </a:ext>
            </a:extLst>
          </p:cNvPr>
          <p:cNvSpPr/>
          <p:nvPr/>
        </p:nvSpPr>
        <p:spPr>
          <a:xfrm>
            <a:off x="6630342" y="2874766"/>
            <a:ext cx="3265567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  <a:t>Assessment</a:t>
            </a:r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Georgia" panose="02040502050405020303" pitchFamily="18" charset="0"/>
              </a:rPr>
              <a:t>you can</a:t>
            </a:r>
          </a:p>
          <a:p>
            <a: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  <a:t>Trust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DA50D0-DF09-6549-63AD-F9EE6048EE1A}"/>
              </a:ext>
            </a:extLst>
          </p:cNvPr>
          <p:cNvSpPr/>
          <p:nvPr/>
        </p:nvSpPr>
        <p:spPr>
          <a:xfrm>
            <a:off x="6640433" y="4681296"/>
            <a:ext cx="3265567" cy="804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>
              <a:solidFill>
                <a:srgbClr val="002060"/>
              </a:solidFill>
              <a:latin typeface="Georgia" panose="02040502050405020303" pitchFamily="18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About us:</a:t>
            </a:r>
          </a:p>
          <a:p>
            <a:pPr algn="just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SweetGuard stands at the forefront of preventive health, uniquely blending personal lifestyle habits with unique personality traits to forecast diabetes risk over a 10-year horizon. Our innovative approach hinges on a succinct, insightful survey, allowing us to craft risk profiles that empower individuals towards proactive health management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8430470-D0F7-9BF5-6180-BDC3F6FBDB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425" t="13591" r="18315" b="37136"/>
          <a:stretch/>
        </p:blipFill>
        <p:spPr>
          <a:xfrm>
            <a:off x="6595874" y="-28305"/>
            <a:ext cx="896536" cy="6661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F9AA230-6488-59E3-F862-EC6BEE69645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592" t="59242" r="592" b="14455"/>
          <a:stretch/>
        </p:blipFill>
        <p:spPr>
          <a:xfrm>
            <a:off x="7264869" y="-28305"/>
            <a:ext cx="2652443" cy="66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2B45F-997F-A6D8-6667-AE299D45E713}"/>
              </a:ext>
            </a:extLst>
          </p:cNvPr>
          <p:cNvSpPr/>
          <p:nvPr/>
        </p:nvSpPr>
        <p:spPr>
          <a:xfrm>
            <a:off x="0" y="2857"/>
            <a:ext cx="331012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9E9D1C-76A1-5C1C-7C94-DDB45776077B}"/>
              </a:ext>
            </a:extLst>
          </p:cNvPr>
          <p:cNvSpPr/>
          <p:nvPr/>
        </p:nvSpPr>
        <p:spPr>
          <a:xfrm>
            <a:off x="0" y="4277360"/>
            <a:ext cx="3311651" cy="25777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86A69-1E6D-2502-959B-69E330ADA424}"/>
              </a:ext>
            </a:extLst>
          </p:cNvPr>
          <p:cNvSpPr/>
          <p:nvPr/>
        </p:nvSpPr>
        <p:spPr>
          <a:xfrm>
            <a:off x="3287269" y="2857"/>
            <a:ext cx="3321557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0ED5CE-A6A7-AF32-064A-9409B7DD3AE0}"/>
              </a:ext>
            </a:extLst>
          </p:cNvPr>
          <p:cNvCxnSpPr>
            <a:cxnSpLocks/>
          </p:cNvCxnSpPr>
          <p:nvPr/>
        </p:nvCxnSpPr>
        <p:spPr>
          <a:xfrm>
            <a:off x="3298698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80D49E-0E0D-8A98-63AF-3AFE42468D9B}"/>
              </a:ext>
            </a:extLst>
          </p:cNvPr>
          <p:cNvSpPr/>
          <p:nvPr/>
        </p:nvSpPr>
        <p:spPr>
          <a:xfrm>
            <a:off x="6620254" y="0"/>
            <a:ext cx="328574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E7D9F-EA5E-95A5-734A-1143DC414842}"/>
              </a:ext>
            </a:extLst>
          </p:cNvPr>
          <p:cNvCxnSpPr>
            <a:cxnSpLocks/>
          </p:cNvCxnSpPr>
          <p:nvPr/>
        </p:nvCxnSpPr>
        <p:spPr>
          <a:xfrm>
            <a:off x="6607302" y="0"/>
            <a:ext cx="0" cy="6858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22DDABA-FC85-F15A-6C5D-4935E5BA719F}"/>
              </a:ext>
            </a:extLst>
          </p:cNvPr>
          <p:cNvSpPr/>
          <p:nvPr/>
        </p:nvSpPr>
        <p:spPr>
          <a:xfrm>
            <a:off x="3307079" y="-7302"/>
            <a:ext cx="3310128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Unveiling diabetic destiny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17D19D-697F-95B1-CC02-441D58E0639F}"/>
              </a:ext>
            </a:extLst>
          </p:cNvPr>
          <p:cNvSpPr/>
          <p:nvPr/>
        </p:nvSpPr>
        <p:spPr>
          <a:xfrm>
            <a:off x="6618731" y="-7302"/>
            <a:ext cx="3277360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Know your risk,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Know your response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51B94-87E7-3F68-1342-E4C91F135463}"/>
              </a:ext>
            </a:extLst>
          </p:cNvPr>
          <p:cNvSpPr/>
          <p:nvPr/>
        </p:nvSpPr>
        <p:spPr>
          <a:xfrm>
            <a:off x="-16528" y="-7302"/>
            <a:ext cx="3310128" cy="104362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Could it be you?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D470C7-D483-B695-0E0D-E9E3C3632E47}"/>
              </a:ext>
            </a:extLst>
          </p:cNvPr>
          <p:cNvGrpSpPr/>
          <p:nvPr/>
        </p:nvGrpSpPr>
        <p:grpSpPr>
          <a:xfrm>
            <a:off x="25028" y="1373122"/>
            <a:ext cx="3193192" cy="2662372"/>
            <a:chOff x="45348" y="1495042"/>
            <a:chExt cx="3193192" cy="2662372"/>
          </a:xfrm>
        </p:grpSpPr>
        <p:pic>
          <p:nvPicPr>
            <p:cNvPr id="5" name="Picture 4" descr="human figure silhouette avatar Stock Vector | Adobe Stock">
              <a:extLst>
                <a:ext uri="{FF2B5EF4-FFF2-40B4-BE49-F238E27FC236}">
                  <a16:creationId xmlns:a16="http://schemas.microsoft.com/office/drawing/2014/main" id="{08AB4336-8C49-D96C-09C0-7C23A354E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58" y1="17800" x2="48558" y2="17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47" y="1495042"/>
              <a:ext cx="2040021" cy="2452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Eyes Illustration White Transparent, Cartoon Eye Illustration, Gambar Mata,  Eye Png, Cartoon Body Organs PNG Image For Free Download">
              <a:extLst>
                <a:ext uri="{FF2B5EF4-FFF2-40B4-BE49-F238E27FC236}">
                  <a16:creationId xmlns:a16="http://schemas.microsoft.com/office/drawing/2014/main" id="{76D37DBC-6D0A-1C91-8464-DEFC328D90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667">
                          <a14:foregroundMark x1="12000" y1="37750" x2="12000" y2="37750"/>
                          <a14:foregroundMark x1="84417" y1="36000" x2="84417" y2="36000"/>
                          <a14:foregroundMark x1="90667" y1="57667" x2="90667" y2="57667"/>
                          <a14:foregroundMark x1="88750" y1="39583" x2="88750" y2="39583"/>
                          <a14:foregroundMark x1="40583" y1="80333" x2="40583" y2="80333"/>
                          <a14:foregroundMark x1="24167" y1="75583" x2="24167" y2="75583"/>
                          <a14:foregroundMark x1="27250" y1="76417" x2="27250" y2="76417"/>
                          <a14:foregroundMark x1="26500" y1="76750" x2="26500" y2="76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52" b="15393"/>
            <a:stretch/>
          </p:blipFill>
          <p:spPr bwMode="auto">
            <a:xfrm>
              <a:off x="2209428" y="1742237"/>
              <a:ext cx="523112" cy="33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Cartoon bottle water apple sport design Royalty Free Vector">
              <a:extLst>
                <a:ext uri="{FF2B5EF4-FFF2-40B4-BE49-F238E27FC236}">
                  <a16:creationId xmlns:a16="http://schemas.microsoft.com/office/drawing/2014/main" id="{3ABF5729-7A5B-3990-3495-90F3572E5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31" y="1673829"/>
              <a:ext cx="439890" cy="475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Battery Discharging Animation Stock Video Footage for Free Download">
              <a:extLst>
                <a:ext uri="{FF2B5EF4-FFF2-40B4-BE49-F238E27FC236}">
                  <a16:creationId xmlns:a16="http://schemas.microsoft.com/office/drawing/2014/main" id="{D17711F2-06FF-09A0-CF7B-387BF95FA4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87" t="18501" r="16206" b="20371"/>
            <a:stretch/>
          </p:blipFill>
          <p:spPr bwMode="auto">
            <a:xfrm>
              <a:off x="351358" y="2670876"/>
              <a:ext cx="567750" cy="285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Cartoon Medical Wound Band-aid PNG Images | PSD Free Download - Pikbest">
              <a:extLst>
                <a:ext uri="{FF2B5EF4-FFF2-40B4-BE49-F238E27FC236}">
                  <a16:creationId xmlns:a16="http://schemas.microsoft.com/office/drawing/2014/main" id="{2F9B9C95-400F-8424-524A-7E5F369574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9143" y1="31000" x2="39143" y2="31000"/>
                          <a14:foregroundMark x1="34429" y1="23286" x2="34429" y2="23286"/>
                          <a14:foregroundMark x1="42143" y1="26000" x2="42143" y2="26000"/>
                          <a14:foregroundMark x1="70000" y1="41714" x2="70000" y2="41714"/>
                          <a14:foregroundMark x1="58714" y1="74571" x2="58714" y2="74571"/>
                          <a14:foregroundMark x1="58286" y1="68857" x2="58286" y2="68857"/>
                          <a14:foregroundMark x1="30143" y1="60143" x2="30143" y2="60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62" t="11524" r="10962" b="14404"/>
            <a:stretch/>
          </p:blipFill>
          <p:spPr bwMode="auto">
            <a:xfrm>
              <a:off x="2458176" y="2512404"/>
              <a:ext cx="480462" cy="455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Weight Scale PNG Transparent Images Free Download | Vector Files | Pngtree">
              <a:extLst>
                <a:ext uri="{FF2B5EF4-FFF2-40B4-BE49-F238E27FC236}">
                  <a16:creationId xmlns:a16="http://schemas.microsoft.com/office/drawing/2014/main" id="{9CF27EF1-31B0-ECF5-1E62-CE36C1360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43333" y1="28611" x2="43333" y2="28611"/>
                          <a14:foregroundMark x1="43611" y1="21944" x2="43611" y2="21944"/>
                          <a14:foregroundMark x1="41944" y1="25278" x2="41944" y2="25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1" t="15703" r="14785" b="15185"/>
            <a:stretch/>
          </p:blipFill>
          <p:spPr bwMode="auto">
            <a:xfrm>
              <a:off x="646231" y="3383184"/>
              <a:ext cx="514269" cy="515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83C3BE-315A-71A2-95CE-F8E4C8FC011F}"/>
                </a:ext>
              </a:extLst>
            </p:cNvPr>
            <p:cNvSpPr/>
            <p:nvPr/>
          </p:nvSpPr>
          <p:spPr>
            <a:xfrm>
              <a:off x="45348" y="2149385"/>
              <a:ext cx="136608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Georgia" panose="02040502050405020303" pitchFamily="18" charset="0"/>
                </a:rPr>
                <a:t>Excessive hunger and thirst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4AE1C9-701B-B642-45F4-E1E0D15974B8}"/>
                </a:ext>
              </a:extLst>
            </p:cNvPr>
            <p:cNvSpPr/>
            <p:nvPr/>
          </p:nvSpPr>
          <p:spPr>
            <a:xfrm>
              <a:off x="1872454" y="2149385"/>
              <a:ext cx="136608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Georgia" panose="02040502050405020303" pitchFamily="18" charset="0"/>
                </a:rPr>
                <a:t>Blurred vision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D51E60-570F-72B7-A4B5-D21A6C2CC6BA}"/>
                </a:ext>
              </a:extLst>
            </p:cNvPr>
            <p:cNvSpPr/>
            <p:nvPr/>
          </p:nvSpPr>
          <p:spPr>
            <a:xfrm>
              <a:off x="2080269" y="3037350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Georgia" panose="02040502050405020303" pitchFamily="18" charset="0"/>
                </a:rPr>
                <a:t>Slow healing cuts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03D29F-7291-D5D1-D2BA-0A6C953762C2}"/>
                </a:ext>
              </a:extLst>
            </p:cNvPr>
            <p:cNvSpPr/>
            <p:nvPr/>
          </p:nvSpPr>
          <p:spPr>
            <a:xfrm>
              <a:off x="79127" y="3037350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Georgia" panose="02040502050405020303" pitchFamily="18" charset="0"/>
                </a:rPr>
                <a:t>Fatigue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470FE1-ECFC-470E-2047-6189E134376B}"/>
                </a:ext>
              </a:extLst>
            </p:cNvPr>
            <p:cNvSpPr/>
            <p:nvPr/>
          </p:nvSpPr>
          <p:spPr>
            <a:xfrm>
              <a:off x="335677" y="3951746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Georgia" panose="02040502050405020303" pitchFamily="18" charset="0"/>
                </a:rPr>
                <a:t>Sudden weight loss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DFEFCA-630F-3950-7A8F-4E486D994978}"/>
                </a:ext>
              </a:extLst>
            </p:cNvPr>
            <p:cNvSpPr/>
            <p:nvPr/>
          </p:nvSpPr>
          <p:spPr>
            <a:xfrm>
              <a:off x="1789322" y="3951746"/>
              <a:ext cx="1128996" cy="205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2060"/>
                  </a:solidFill>
                  <a:latin typeface="Georgia" panose="02040502050405020303" pitchFamily="18" charset="0"/>
                </a:rPr>
                <a:t>Numbness in hands or feet</a:t>
              </a:r>
            </a:p>
          </p:txBody>
        </p:sp>
        <p:pic>
          <p:nvPicPr>
            <p:cNvPr id="5138" name="Picture 18" descr="Tingling Vector Images (over 260)">
              <a:extLst>
                <a:ext uri="{FF2B5EF4-FFF2-40B4-BE49-F238E27FC236}">
                  <a16:creationId xmlns:a16="http://schemas.microsoft.com/office/drawing/2014/main" id="{4FBE26A3-A9B3-451B-BF49-5BE20EDF64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66400" y1="34800" x2="66400" y2="34800"/>
                          <a14:foregroundMark x1="33600" y1="58800" x2="33600" y2="58800"/>
                          <a14:foregroundMark x1="28400" y1="56800" x2="28400" y2="56800"/>
                          <a14:foregroundMark x1="26000" y1="50800" x2="26000" y2="50800"/>
                          <a14:foregroundMark x1="48400" y1="16800" x2="48400" y2="16800"/>
                          <a14:foregroundMark x1="45600" y1="22000" x2="45600" y2="22000"/>
                          <a14:foregroundMark x1="69600" y1="12400" x2="69600" y2="12400"/>
                          <a14:foregroundMark x1="72000" y1="15200" x2="72000" y2="15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560"/>
            <a:stretch/>
          </p:blipFill>
          <p:spPr bwMode="auto">
            <a:xfrm>
              <a:off x="2042776" y="3431731"/>
              <a:ext cx="689764" cy="437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423C8C9-4D1D-663A-3793-2DF4BD0F007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534" b="49802" l="32402" r="58188"/>
                    </a14:imgEffect>
                  </a14:imgLayer>
                </a14:imgProps>
              </a:ext>
            </a:extLst>
          </a:blip>
          <a:srcRect l="29179" r="38589" b="44664"/>
          <a:stretch/>
        </p:blipFill>
        <p:spPr>
          <a:xfrm>
            <a:off x="266955" y="4652780"/>
            <a:ext cx="912130" cy="6866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83362D-0766-0F28-A41C-6022C06E80C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949" b="44541" l="73483" r="97054"/>
                    </a14:imgEffect>
                  </a14:imgLayer>
                </a14:imgProps>
              </a:ext>
            </a:extLst>
          </a:blip>
          <a:srcRect l="70537" b="50510"/>
          <a:stretch/>
        </p:blipFill>
        <p:spPr>
          <a:xfrm>
            <a:off x="515544" y="5927439"/>
            <a:ext cx="674632" cy="4968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1F7004-7189-3693-3D68-40C1D21C4DC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9227" t="44307" r="20354" b="7388"/>
          <a:stretch/>
        </p:blipFill>
        <p:spPr>
          <a:xfrm>
            <a:off x="2017522" y="4642620"/>
            <a:ext cx="863482" cy="6012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EBA76E9-9E29-578E-81BC-3D6AC1A025AA}"/>
              </a:ext>
            </a:extLst>
          </p:cNvPr>
          <p:cNvSpPr/>
          <p:nvPr/>
        </p:nvSpPr>
        <p:spPr>
          <a:xfrm>
            <a:off x="-79894" y="5339423"/>
            <a:ext cx="178243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Heart Failure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21%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of diabetics suffer from Heart diseases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218A24-9E09-0325-73BD-CDE417197964}"/>
              </a:ext>
            </a:extLst>
          </p:cNvPr>
          <p:cNvSpPr/>
          <p:nvPr/>
        </p:nvSpPr>
        <p:spPr>
          <a:xfrm>
            <a:off x="997112" y="6021720"/>
            <a:ext cx="2000088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Threaten vision and limbs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30%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diabetics have difficulty walking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53773-2942-56C9-77CA-10A3D51754A3}"/>
              </a:ext>
            </a:extLst>
          </p:cNvPr>
          <p:cNvSpPr/>
          <p:nvPr/>
        </p:nvSpPr>
        <p:spPr>
          <a:xfrm>
            <a:off x="1557411" y="5339423"/>
            <a:ext cx="1818262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Stroke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25%</a:t>
            </a:r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 diabetics are prone to depressive disorders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D1FAA25-AC44-A93C-E1CD-D755265F960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5102" b="42347" l="1566" r="19911">
                        <a14:foregroundMark x1="10291" y1="6122" x2="10291" y2="6122"/>
                        <a14:foregroundMark x1="1566" y1="25000" x2="1566" y2="25000"/>
                        <a14:foregroundMark x1="9396" y1="42347" x2="9396" y2="42347"/>
                      </a14:backgroundRemoval>
                    </a14:imgEffect>
                  </a14:imgLayer>
                </a14:imgProps>
              </a:ext>
            </a:extLst>
          </a:blip>
          <a:srcRect t="4651" r="77749" b="55837"/>
          <a:stretch/>
        </p:blipFill>
        <p:spPr>
          <a:xfrm>
            <a:off x="150229" y="5971823"/>
            <a:ext cx="532077" cy="4142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D12A33-A6F9-E59E-4EEC-ED67D1E7A57F}"/>
              </a:ext>
            </a:extLst>
          </p:cNvPr>
          <p:cNvSpPr/>
          <p:nvPr/>
        </p:nvSpPr>
        <p:spPr>
          <a:xfrm>
            <a:off x="-2998" y="1173324"/>
            <a:ext cx="3221158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</a:rPr>
              <a:t>What are the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</a:rPr>
              <a:t>SYMPTOMS?</a:t>
            </a:r>
            <a:endParaRPr lang="en-US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43BC1E-CF27-50C7-41BF-0D5D8316BCA5}"/>
              </a:ext>
            </a:extLst>
          </p:cNvPr>
          <p:cNvSpPr/>
          <p:nvPr/>
        </p:nvSpPr>
        <p:spPr>
          <a:xfrm>
            <a:off x="143419" y="4370879"/>
            <a:ext cx="292832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Georgia" panose="02040502050405020303" pitchFamily="18" charset="0"/>
              </a:rPr>
              <a:t>Why is it</a:t>
            </a:r>
            <a:r>
              <a:rPr lang="en-US" sz="12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</a:rPr>
              <a:t>DANGEROUS?</a:t>
            </a:r>
            <a:endParaRPr lang="en-US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9AB34C-A17B-CA50-E78B-CA61AAADD372}"/>
              </a:ext>
            </a:extLst>
          </p:cNvPr>
          <p:cNvSpPr/>
          <p:nvPr/>
        </p:nvSpPr>
        <p:spPr>
          <a:xfrm>
            <a:off x="3851444" y="1752397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18%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above the age of 65</a:t>
            </a:r>
          </a:p>
        </p:txBody>
      </p:sp>
      <p:pic>
        <p:nvPicPr>
          <p:cNvPr id="5140" name="Picture 20" descr="Caucasian Old Woman Vector. Elderly People. Senior Person. Isolated Cartoon  Illustration Stock Vector Image &amp; Art - Alamy">
            <a:extLst>
              <a:ext uri="{FF2B5EF4-FFF2-40B4-BE49-F238E27FC236}">
                <a16:creationId xmlns:a16="http://schemas.microsoft.com/office/drawing/2014/main" id="{E7C32D27-0FC8-9837-4D5B-5C3EDEF02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50077" y1="19137" x2="50077" y2="19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3" t="13925" r="15545" b="14695"/>
          <a:stretch/>
        </p:blipFill>
        <p:spPr bwMode="auto">
          <a:xfrm>
            <a:off x="3465425" y="1505202"/>
            <a:ext cx="597546" cy="80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4B4D394-9FB7-0291-8938-09190B610E9F}"/>
              </a:ext>
            </a:extLst>
          </p:cNvPr>
          <p:cNvSpPr/>
          <p:nvPr/>
        </p:nvSpPr>
        <p:spPr>
          <a:xfrm>
            <a:off x="5059951" y="1752397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15%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above the age of 55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3F1A70-0E72-3954-A823-A0A8FD422739}"/>
              </a:ext>
            </a:extLst>
          </p:cNvPr>
          <p:cNvSpPr/>
          <p:nvPr/>
        </p:nvSpPr>
        <p:spPr>
          <a:xfrm>
            <a:off x="3166375" y="1153004"/>
            <a:ext cx="3590279" cy="220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</a:rPr>
              <a:t>PATIENT SEGMENTS</a:t>
            </a:r>
            <a:endParaRPr lang="en-US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142" name="Picture 22" descr="Pin on Recycling">
            <a:extLst>
              <a:ext uri="{FF2B5EF4-FFF2-40B4-BE49-F238E27FC236}">
                <a16:creationId xmlns:a16="http://schemas.microsoft.com/office/drawing/2014/main" id="{9F45D751-295A-9BD2-E2CC-6EB4E816C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514" b="89740" l="9783" r="89946">
                        <a14:foregroundMark x1="67527" y1="9249" x2="67527" y2="9249"/>
                        <a14:foregroundMark x1="53940" y1="9538" x2="53940" y2="9538"/>
                        <a14:foregroundMark x1="49185" y1="8815" x2="49185" y2="8815"/>
                        <a14:foregroundMark x1="72283" y1="21098" x2="72283" y2="21098"/>
                        <a14:foregroundMark x1="70245" y1="21821" x2="70245" y2="21821"/>
                        <a14:foregroundMark x1="64130" y1="19509" x2="64130" y2="19509"/>
                        <a14:foregroundMark x1="68614" y1="20665" x2="68614" y2="20665"/>
                        <a14:foregroundMark x1="72418" y1="21532" x2="72418" y2="21532"/>
                        <a14:foregroundMark x1="68614" y1="7514" x2="68614" y2="7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87" r="8198" b="33038"/>
          <a:stretch/>
        </p:blipFill>
        <p:spPr bwMode="auto">
          <a:xfrm>
            <a:off x="3522801" y="2228464"/>
            <a:ext cx="645766" cy="79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EF5B08FB-B30C-4F62-932F-5D697ACD8221}"/>
              </a:ext>
            </a:extLst>
          </p:cNvPr>
          <p:cNvSpPr/>
          <p:nvPr/>
        </p:nvSpPr>
        <p:spPr>
          <a:xfrm>
            <a:off x="4031469" y="2464520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20%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people with lack of physical activity</a:t>
            </a:r>
          </a:p>
        </p:txBody>
      </p:sp>
      <p:pic>
        <p:nvPicPr>
          <p:cNvPr id="5144" name="Picture 24" descr="Free Vector | Overweight woman cartoon character">
            <a:extLst>
              <a:ext uri="{FF2B5EF4-FFF2-40B4-BE49-F238E27FC236}">
                <a16:creationId xmlns:a16="http://schemas.microsoft.com/office/drawing/2014/main" id="{15D69B14-7683-9B5E-2AA2-22204CF5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3994" b="98403" l="5707" r="94565">
                        <a14:foregroundMark x1="29620" y1="97284" x2="29620" y2="97284"/>
                        <a14:foregroundMark x1="30435" y1="92652" x2="30435" y2="92652"/>
                        <a14:foregroundMark x1="30435" y1="90575" x2="30435" y2="90575"/>
                        <a14:foregroundMark x1="70652" y1="97284" x2="70652" y2="97284"/>
                        <a14:foregroundMark x1="69293" y1="92652" x2="69293" y2="92652"/>
                        <a14:foregroundMark x1="70924" y1="97923" x2="70924" y2="97923"/>
                        <a14:foregroundMark x1="30163" y1="98403" x2="30163" y2="98403"/>
                        <a14:foregroundMark x1="90489" y1="49361" x2="90489" y2="49361"/>
                        <a14:foregroundMark x1="5707" y1="53035" x2="5707" y2="53035"/>
                        <a14:foregroundMark x1="15489" y1="44728" x2="15489" y2="44728"/>
                        <a14:foregroundMark x1="56793" y1="15495" x2="56793" y2="15495"/>
                        <a14:foregroundMark x1="42663" y1="15016" x2="42663" y2="15016"/>
                        <a14:foregroundMark x1="51630" y1="4153" x2="51630" y2="4153"/>
                        <a14:foregroundMark x1="94565" y1="57987" x2="94565" y2="57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57" y="3068027"/>
            <a:ext cx="391454" cy="66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3724691-A08B-4A10-A175-C37D4A6A4C65}"/>
              </a:ext>
            </a:extLst>
          </p:cNvPr>
          <p:cNvSpPr/>
          <p:nvPr/>
        </p:nvSpPr>
        <p:spPr>
          <a:xfrm>
            <a:off x="3851444" y="3257675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19%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with BMI more than 30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8DB4CF-58CF-0592-11DC-10513937EF10}"/>
              </a:ext>
            </a:extLst>
          </p:cNvPr>
          <p:cNvSpPr/>
          <p:nvPr/>
        </p:nvSpPr>
        <p:spPr>
          <a:xfrm>
            <a:off x="5059951" y="3257675"/>
            <a:ext cx="1502695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10%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with BMI more than 25</a:t>
            </a:r>
          </a:p>
        </p:txBody>
      </p:sp>
      <p:pic>
        <p:nvPicPr>
          <p:cNvPr id="5146" name="Picture 26" descr="Flat Pregnant Woman Animated Vector Illustration in Soft Pastel Color  17639499 Vector Art at Vecteezy">
            <a:extLst>
              <a:ext uri="{FF2B5EF4-FFF2-40B4-BE49-F238E27FC236}">
                <a16:creationId xmlns:a16="http://schemas.microsoft.com/office/drawing/2014/main" id="{A81A4621-DA85-7950-78E1-30A65594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552" b="90000" l="10000" r="90000">
                        <a14:foregroundMark x1="47410" y1="70208" x2="47410" y2="70208"/>
                        <a14:foregroundMark x1="45180" y1="7552" x2="45180" y2="75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427" y="3753098"/>
            <a:ext cx="504145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C606189-CF86-27A3-05FE-D1544DF38844}"/>
              </a:ext>
            </a:extLst>
          </p:cNvPr>
          <p:cNvSpPr/>
          <p:nvPr/>
        </p:nvSpPr>
        <p:spPr>
          <a:xfrm>
            <a:off x="4031469" y="3921938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11%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females who are pregnant</a:t>
            </a:r>
          </a:p>
        </p:txBody>
      </p:sp>
      <p:pic>
        <p:nvPicPr>
          <p:cNvPr id="5148" name="Picture 28" descr="Happy People Multiracial Cartoon Stock Illustrations – 3,801 Happy People  Multiracial Cartoon Stock Illustrations, Vectors &amp; Clipart - Dreamstime">
            <a:extLst>
              <a:ext uri="{FF2B5EF4-FFF2-40B4-BE49-F238E27FC236}">
                <a16:creationId xmlns:a16="http://schemas.microsoft.com/office/drawing/2014/main" id="{18C73123-6CA5-78EC-9B1D-1F12033A0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9954" b="90046" l="10000" r="90000">
                        <a14:foregroundMark x1="50375" y1="45907" x2="50375" y2="45907"/>
                        <a14:foregroundMark x1="59813" y1="40275" x2="59813" y2="40275"/>
                        <a14:foregroundMark x1="58875" y1="43877" x2="58875" y2="43877"/>
                        <a14:foregroundMark x1="64938" y1="25016" x2="64938" y2="25016"/>
                        <a14:foregroundMark x1="53875" y1="22200" x2="53875" y2="22200"/>
                        <a14:foregroundMark x1="55188" y1="25606" x2="55188" y2="25606"/>
                        <a14:foregroundMark x1="69313" y1="52914" x2="69313" y2="52914"/>
                        <a14:foregroundMark x1="67750" y1="45318" x2="67750" y2="45318"/>
                        <a14:foregroundMark x1="66500" y1="42698" x2="66500" y2="42698"/>
                        <a14:foregroundMark x1="58875" y1="36870" x2="58875" y2="36870"/>
                        <a14:foregroundMark x1="52188" y1="42371" x2="52188" y2="42371"/>
                        <a14:foregroundMark x1="39875" y1="55534" x2="39875" y2="55534"/>
                        <a14:foregroundMark x1="35688" y1="48723" x2="35688" y2="48723"/>
                        <a14:foregroundMark x1="41438" y1="48134" x2="41438" y2="48134"/>
                        <a14:foregroundMark x1="42188" y1="50229" x2="42188" y2="50229"/>
                        <a14:foregroundMark x1="37500" y1="48134" x2="37500" y2="48134"/>
                        <a14:foregroundMark x1="33000" y1="60576" x2="33000" y2="60576"/>
                        <a14:foregroundMark x1="37063" y1="69024" x2="37063" y2="69024"/>
                        <a14:foregroundMark x1="37625" y1="61755" x2="37625" y2="61755"/>
                        <a14:foregroundMark x1="40875" y1="90046" x2="40875" y2="90046"/>
                        <a14:foregroundMark x1="32000" y1="89653" x2="32000" y2="89653"/>
                        <a14:foregroundMark x1="44125" y1="35232" x2="44125" y2="35232"/>
                        <a14:foregroundMark x1="34125" y1="36280" x2="34125" y2="36280"/>
                        <a14:foregroundMark x1="63500" y1="23379" x2="63500" y2="23379"/>
                        <a14:foregroundMark x1="59438" y1="42829" x2="59438" y2="42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33" t="10667" r="24892" b="6324"/>
          <a:stretch/>
        </p:blipFill>
        <p:spPr bwMode="auto">
          <a:xfrm>
            <a:off x="3641413" y="4498562"/>
            <a:ext cx="408541" cy="69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7ABB9D0-3A99-7B02-ACFB-B77319C5BC65}"/>
              </a:ext>
            </a:extLst>
          </p:cNvPr>
          <p:cNvSpPr/>
          <p:nvPr/>
        </p:nvSpPr>
        <p:spPr>
          <a:xfrm>
            <a:off x="4044527" y="4717084"/>
            <a:ext cx="1360369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20%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American Indian or Alaska Native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F24B72-A3A7-A884-6C62-9A94C696FFCA}"/>
              </a:ext>
            </a:extLst>
          </p:cNvPr>
          <p:cNvSpPr/>
          <p:nvPr/>
        </p:nvSpPr>
        <p:spPr>
          <a:xfrm>
            <a:off x="5270495" y="4717084"/>
            <a:ext cx="1366086" cy="205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12%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Hispanic or African Americans</a:t>
            </a:r>
          </a:p>
        </p:txBody>
      </p:sp>
      <p:pic>
        <p:nvPicPr>
          <p:cNvPr id="5150" name="Picture 30" descr="Cartoon drunk man hi-res stock photography and images - Alamy">
            <a:extLst>
              <a:ext uri="{FF2B5EF4-FFF2-40B4-BE49-F238E27FC236}">
                <a16:creationId xmlns:a16="http://schemas.microsoft.com/office/drawing/2014/main" id="{E8BAF1B5-F642-0185-8149-FD57F1D6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6115" b="90000" l="7018" r="92885">
                        <a14:foregroundMark x1="7212" y1="45324" x2="7212" y2="45324"/>
                        <a14:foregroundMark x1="39279" y1="29496" x2="39279" y2="29496"/>
                        <a14:foregroundMark x1="35088" y1="30504" x2="35088" y2="30504"/>
                        <a14:foregroundMark x1="33041" y1="26978" x2="33041" y2="26978"/>
                        <a14:foregroundMark x1="40253" y1="20432" x2="40253" y2="20432"/>
                        <a14:foregroundMark x1="53509" y1="23525" x2="53509" y2="23525"/>
                        <a14:foregroundMark x1="47953" y1="6187" x2="47953" y2="6187"/>
                        <a14:foregroundMark x1="92885" y1="41007" x2="92885" y2="41007"/>
                        <a14:foregroundMark x1="40253" y1="29928" x2="40253" y2="29928"/>
                        <a14:foregroundMark x1="35867" y1="26691" x2="35867" y2="26691"/>
                        <a14:foregroundMark x1="37719" y1="20719" x2="37719" y2="20719"/>
                        <a14:foregroundMark x1="52534" y1="23669" x2="52534" y2="23669"/>
                        <a14:foregroundMark x1="38499" y1="32014" x2="38499" y2="32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91" y="6000931"/>
            <a:ext cx="513977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Smoking Cartoon Woman Vector Art &amp; Graphics | freevector.com">
            <a:extLst>
              <a:ext uri="{FF2B5EF4-FFF2-40B4-BE49-F238E27FC236}">
                <a16:creationId xmlns:a16="http://schemas.microsoft.com/office/drawing/2014/main" id="{6685A77F-AB32-9679-75C7-DDAF2868D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020" b="91373" l="9961" r="89844">
                        <a14:foregroundMark x1="41016" y1="21046" x2="41016" y2="21046"/>
                        <a14:foregroundMark x1="34766" y1="15425" x2="34766" y2="15425"/>
                        <a14:foregroundMark x1="34766" y1="26013" x2="34766" y2="26013"/>
                        <a14:foregroundMark x1="40625" y1="14248" x2="40625" y2="14248"/>
                        <a14:foregroundMark x1="47852" y1="13725" x2="47852" y2="13725"/>
                        <a14:foregroundMark x1="41406" y1="9020" x2="41406" y2="9020"/>
                        <a14:foregroundMark x1="54590" y1="90327" x2="54590" y2="90327"/>
                        <a14:foregroundMark x1="45703" y1="91373" x2="45703" y2="91373"/>
                        <a14:foregroundMark x1="59961" y1="25359" x2="59961" y2="25359"/>
                        <a14:foregroundMark x1="63086" y1="25882" x2="63086" y2="25882"/>
                        <a14:foregroundMark x1="65039" y1="27059" x2="65039" y2="27059"/>
                        <a14:foregroundMark x1="65039" y1="26536" x2="65039" y2="26536"/>
                        <a14:backgroundMark x1="32422" y1="45490" x2="32422" y2="45490"/>
                        <a14:backgroundMark x1="64355" y1="33987" x2="64355" y2="33987"/>
                        <a14:backgroundMark x1="60840" y1="50327" x2="60840" y2="50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39" r="25583"/>
          <a:stretch/>
        </p:blipFill>
        <p:spPr bwMode="auto">
          <a:xfrm>
            <a:off x="3667067" y="5258632"/>
            <a:ext cx="437857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1131154-5054-5835-16BE-BE01A7EE54E5}"/>
              </a:ext>
            </a:extLst>
          </p:cNvPr>
          <p:cNvSpPr/>
          <p:nvPr/>
        </p:nvSpPr>
        <p:spPr>
          <a:xfrm>
            <a:off x="4072109" y="5502526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14%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former  or current tobacco smokers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388A6D9F-9F3B-B1F6-BEE1-578B51021B18}"/>
              </a:ext>
            </a:extLst>
          </p:cNvPr>
          <p:cNvSpPr/>
          <p:nvPr/>
        </p:nvSpPr>
        <p:spPr>
          <a:xfrm>
            <a:off x="4061949" y="6189582"/>
            <a:ext cx="2017033" cy="331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Georgia" panose="02040502050405020303" pitchFamily="18" charset="0"/>
              </a:rPr>
              <a:t>13%</a:t>
            </a:r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 people drinking more than 5 drinks a day</a:t>
            </a: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B614BC64-2A73-9EBC-494D-5B9E3DD88989}"/>
              </a:ext>
            </a:extLst>
          </p:cNvPr>
          <p:cNvSpPr/>
          <p:nvPr/>
        </p:nvSpPr>
        <p:spPr>
          <a:xfrm>
            <a:off x="6669168" y="1178208"/>
            <a:ext cx="1998434" cy="781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300" dirty="0">
                <a:solidFill>
                  <a:srgbClr val="002060"/>
                </a:solidFill>
                <a:latin typeface="Georgia" panose="02040502050405020303" pitchFamily="18" charset="0"/>
              </a:rPr>
              <a:t>Check your Risk score with Sweetguard to understand your chance of diabetes over 10 years</a:t>
            </a:r>
          </a:p>
        </p:txBody>
      </p:sp>
      <p:pic>
        <p:nvPicPr>
          <p:cNvPr id="4100" name="Picture 4099" descr="A qr code with a white background">
            <a:extLst>
              <a:ext uri="{FF2B5EF4-FFF2-40B4-BE49-F238E27FC236}">
                <a16:creationId xmlns:a16="http://schemas.microsoft.com/office/drawing/2014/main" id="{1F13D7B0-9CF5-C35B-FDCF-C3A0F1007B8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86" y="1169900"/>
            <a:ext cx="771354" cy="771354"/>
          </a:xfrm>
          <a:prstGeom prst="rect">
            <a:avLst/>
          </a:prstGeom>
        </p:spPr>
      </p:pic>
      <p:sp>
        <p:nvSpPr>
          <p:cNvPr id="4101" name="Rectangle 4100">
            <a:extLst>
              <a:ext uri="{FF2B5EF4-FFF2-40B4-BE49-F238E27FC236}">
                <a16:creationId xmlns:a16="http://schemas.microsoft.com/office/drawing/2014/main" id="{76019F4E-8BA4-FB80-A8EA-4D1106704883}"/>
              </a:ext>
            </a:extLst>
          </p:cNvPr>
          <p:cNvSpPr/>
          <p:nvPr/>
        </p:nvSpPr>
        <p:spPr>
          <a:xfrm>
            <a:off x="6564308" y="2003480"/>
            <a:ext cx="3429575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2060"/>
                </a:solidFill>
                <a:latin typeface="Georgia" panose="02040502050405020303" pitchFamily="18" charset="0"/>
              </a:rPr>
              <a:t>You’re at </a:t>
            </a:r>
            <a:r>
              <a:rPr lang="en-US" sz="1400" b="1" dirty="0">
                <a:solidFill>
                  <a:srgbClr val="002060"/>
                </a:solidFill>
                <a:latin typeface="Georgia" panose="02040502050405020303" pitchFamily="18" charset="0"/>
              </a:rPr>
              <a:t>risk </a:t>
            </a:r>
            <a:r>
              <a:rPr lang="en-US" sz="1400" dirty="0">
                <a:solidFill>
                  <a:srgbClr val="002060"/>
                </a:solidFill>
                <a:latin typeface="Georgia" panose="02040502050405020303" pitchFamily="18" charset="0"/>
              </a:rPr>
              <a:t>for Type-II diabetes if you:</a:t>
            </a:r>
          </a:p>
        </p:txBody>
      </p:sp>
      <p:pic>
        <p:nvPicPr>
          <p:cNvPr id="5154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D309431-F97E-7515-3E1D-6E6A6DDF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224981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Rectangle 4101">
            <a:extLst>
              <a:ext uri="{FF2B5EF4-FFF2-40B4-BE49-F238E27FC236}">
                <a16:creationId xmlns:a16="http://schemas.microsoft.com/office/drawing/2014/main" id="{1C483282-2790-B9F0-9463-607F21AFD12D}"/>
              </a:ext>
            </a:extLst>
          </p:cNvPr>
          <p:cNvSpPr/>
          <p:nvPr/>
        </p:nvSpPr>
        <p:spPr>
          <a:xfrm>
            <a:off x="7113917" y="233990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Are overweight and/or physically inactive (Less than 3 times a week</a:t>
            </a:r>
          </a:p>
        </p:txBody>
      </p:sp>
      <p:pic>
        <p:nvPicPr>
          <p:cNvPr id="4103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41A0F772-1842-C169-ED03-192B6568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269835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4103">
            <a:extLst>
              <a:ext uri="{FF2B5EF4-FFF2-40B4-BE49-F238E27FC236}">
                <a16:creationId xmlns:a16="http://schemas.microsoft.com/office/drawing/2014/main" id="{2D08EEB4-0D6A-5D28-9B78-619AC8E66C18}"/>
              </a:ext>
            </a:extLst>
          </p:cNvPr>
          <p:cNvSpPr/>
          <p:nvPr/>
        </p:nvSpPr>
        <p:spPr>
          <a:xfrm>
            <a:off x="7113917" y="278844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Are 45 years or older</a:t>
            </a:r>
          </a:p>
        </p:txBody>
      </p:sp>
      <p:pic>
        <p:nvPicPr>
          <p:cNvPr id="4105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206DC612-0D7C-9122-B969-7C3D6046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314689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Rectangle 4105">
            <a:extLst>
              <a:ext uri="{FF2B5EF4-FFF2-40B4-BE49-F238E27FC236}">
                <a16:creationId xmlns:a16="http://schemas.microsoft.com/office/drawing/2014/main" id="{AB0A2A66-547E-4DC2-54A5-1143BB961B9E}"/>
              </a:ext>
            </a:extLst>
          </p:cNvPr>
          <p:cNvSpPr/>
          <p:nvPr/>
        </p:nvSpPr>
        <p:spPr>
          <a:xfrm>
            <a:off x="7113917" y="323698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Have ever had gestational diabetes (diabetes during pregnancy)</a:t>
            </a:r>
          </a:p>
        </p:txBody>
      </p:sp>
      <p:pic>
        <p:nvPicPr>
          <p:cNvPr id="4107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DDED1895-0F1F-FA00-44AA-419BDA579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359543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8" name="Rectangle 4107">
            <a:extLst>
              <a:ext uri="{FF2B5EF4-FFF2-40B4-BE49-F238E27FC236}">
                <a16:creationId xmlns:a16="http://schemas.microsoft.com/office/drawing/2014/main" id="{17C85A72-BA7B-14CC-7184-BB437E1C188B}"/>
              </a:ext>
            </a:extLst>
          </p:cNvPr>
          <p:cNvSpPr/>
          <p:nvPr/>
        </p:nvSpPr>
        <p:spPr>
          <a:xfrm>
            <a:off x="7113917" y="368552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Have family history with type 2 diabetes</a:t>
            </a:r>
          </a:p>
        </p:txBody>
      </p:sp>
      <p:pic>
        <p:nvPicPr>
          <p:cNvPr id="4109" name="Picture 34" descr="Check Mark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E538CC6B-AC46-7D5A-F7BC-4C6C8A6C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49917" y1="55083" x2="49917" y2="55083"/>
                        <a14:foregroundMark x1="44917" y1="53333" x2="44917" y2="53333"/>
                        <a14:foregroundMark x1="37500" y1="48000" x2="37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76" y="4043977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E2C128C2-FA40-EA74-354A-2464FDA20809}"/>
              </a:ext>
            </a:extLst>
          </p:cNvPr>
          <p:cNvSpPr/>
          <p:nvPr/>
        </p:nvSpPr>
        <p:spPr>
          <a:xfrm>
            <a:off x="7113917" y="4134063"/>
            <a:ext cx="2711054" cy="38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Have scored more than 15 in the Sweetguard’s risk score analyzer</a:t>
            </a:r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F936EF11-101F-2AE1-4817-263C8877F394}"/>
              </a:ext>
            </a:extLst>
          </p:cNvPr>
          <p:cNvSpPr/>
          <p:nvPr/>
        </p:nvSpPr>
        <p:spPr>
          <a:xfrm>
            <a:off x="6624296" y="4717084"/>
            <a:ext cx="3271795" cy="2138059"/>
          </a:xfrm>
          <a:prstGeom prst="rect">
            <a:avLst/>
          </a:prstGeom>
          <a:solidFill>
            <a:srgbClr val="B4D9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4" name="Picture 4113">
            <a:extLst>
              <a:ext uri="{FF2B5EF4-FFF2-40B4-BE49-F238E27FC236}">
                <a16:creationId xmlns:a16="http://schemas.microsoft.com/office/drawing/2014/main" id="{AF811E91-8053-BBD9-48E8-B4BF53486CC5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20510" t="15713" r="53327" b="34282"/>
          <a:stretch/>
        </p:blipFill>
        <p:spPr>
          <a:xfrm>
            <a:off x="7899238" y="5645813"/>
            <a:ext cx="878891" cy="574757"/>
          </a:xfrm>
          <a:prstGeom prst="rect">
            <a:avLst/>
          </a:prstGeom>
        </p:spPr>
      </p:pic>
      <p:pic>
        <p:nvPicPr>
          <p:cNvPr id="4115" name="Picture 4114">
            <a:extLst>
              <a:ext uri="{FF2B5EF4-FFF2-40B4-BE49-F238E27FC236}">
                <a16:creationId xmlns:a16="http://schemas.microsoft.com/office/drawing/2014/main" id="{6D31504E-2A5D-291A-E820-0F39261BEEDF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3957" t="14516" b="32981"/>
          <a:stretch/>
        </p:blipFill>
        <p:spPr>
          <a:xfrm>
            <a:off x="6610576" y="5058489"/>
            <a:ext cx="874875" cy="603485"/>
          </a:xfrm>
          <a:prstGeom prst="rect">
            <a:avLst/>
          </a:prstGeom>
        </p:spPr>
      </p:pic>
      <p:sp>
        <p:nvSpPr>
          <p:cNvPr id="4112" name="Rectangle 4111">
            <a:extLst>
              <a:ext uri="{FF2B5EF4-FFF2-40B4-BE49-F238E27FC236}">
                <a16:creationId xmlns:a16="http://schemas.microsoft.com/office/drawing/2014/main" id="{1260B560-1BC7-B2A7-B906-92C34D950626}"/>
              </a:ext>
            </a:extLst>
          </p:cNvPr>
          <p:cNvSpPr/>
          <p:nvPr/>
        </p:nvSpPr>
        <p:spPr>
          <a:xfrm>
            <a:off x="6570712" y="4716872"/>
            <a:ext cx="3376126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2060"/>
                </a:solidFill>
                <a:latin typeface="Georgia" panose="02040502050405020303" pitchFamily="18" charset="0"/>
              </a:rPr>
              <a:t>Reduce the burden of Diabetes</a:t>
            </a:r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1DF43791-EE1E-4E3A-AC2F-8810228A70EB}"/>
              </a:ext>
            </a:extLst>
          </p:cNvPr>
          <p:cNvSpPr/>
          <p:nvPr/>
        </p:nvSpPr>
        <p:spPr>
          <a:xfrm>
            <a:off x="7317118" y="5197336"/>
            <a:ext cx="2578974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Work with a healthcare professional to check your glucose level and blood pressure</a:t>
            </a:r>
          </a:p>
        </p:txBody>
      </p:sp>
      <p:pic>
        <p:nvPicPr>
          <p:cNvPr id="4117" name="Picture 4116">
            <a:extLst>
              <a:ext uri="{FF2B5EF4-FFF2-40B4-BE49-F238E27FC236}">
                <a16:creationId xmlns:a16="http://schemas.microsoft.com/office/drawing/2014/main" id="{B90A0248-1DA7-DAD9-0EF2-D345DA0CB6AF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-84" t="15011" r="79442" b="35091"/>
          <a:stretch/>
        </p:blipFill>
        <p:spPr>
          <a:xfrm>
            <a:off x="6843271" y="5649807"/>
            <a:ext cx="693432" cy="573520"/>
          </a:xfrm>
          <a:prstGeom prst="rect">
            <a:avLst/>
          </a:prstGeom>
        </p:spPr>
      </p:pic>
      <p:pic>
        <p:nvPicPr>
          <p:cNvPr id="4118" name="Picture 4117">
            <a:extLst>
              <a:ext uri="{FF2B5EF4-FFF2-40B4-BE49-F238E27FC236}">
                <a16:creationId xmlns:a16="http://schemas.microsoft.com/office/drawing/2014/main" id="{C07A90C8-EF01-BC37-AD7E-2C990A135DE8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43564" t="15011" r="26216" b="36098"/>
          <a:stretch/>
        </p:blipFill>
        <p:spPr>
          <a:xfrm>
            <a:off x="8809768" y="5665604"/>
            <a:ext cx="1015203" cy="561958"/>
          </a:xfrm>
          <a:prstGeom prst="rect">
            <a:avLst/>
          </a:prstGeom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D18BAA55-62EF-F9AD-DC21-F712071E1429}"/>
              </a:ext>
            </a:extLst>
          </p:cNvPr>
          <p:cNvSpPr/>
          <p:nvPr/>
        </p:nvSpPr>
        <p:spPr>
          <a:xfrm>
            <a:off x="6669377" y="6291643"/>
            <a:ext cx="1093738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Lose weight if necessary</a:t>
            </a:r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EF7D53CA-5639-E375-CF47-C25F5F6E1EA1}"/>
              </a:ext>
            </a:extLst>
          </p:cNvPr>
          <p:cNvSpPr/>
          <p:nvPr/>
        </p:nvSpPr>
        <p:spPr>
          <a:xfrm>
            <a:off x="7676972" y="6291643"/>
            <a:ext cx="1323423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Eat healthy and don’t smoke</a:t>
            </a:r>
          </a:p>
        </p:txBody>
      </p:sp>
      <p:sp>
        <p:nvSpPr>
          <p:cNvPr id="4121" name="Rectangle 4120">
            <a:extLst>
              <a:ext uri="{FF2B5EF4-FFF2-40B4-BE49-F238E27FC236}">
                <a16:creationId xmlns:a16="http://schemas.microsoft.com/office/drawing/2014/main" id="{8F05855E-7AB4-14DC-B676-2D6B83CE770C}"/>
              </a:ext>
            </a:extLst>
          </p:cNvPr>
          <p:cNvSpPr/>
          <p:nvPr/>
        </p:nvSpPr>
        <p:spPr>
          <a:xfrm>
            <a:off x="8994904" y="6291643"/>
            <a:ext cx="821741" cy="30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  <a:latin typeface="Georgia" panose="02040502050405020303" pitchFamily="18" charset="0"/>
              </a:rPr>
              <a:t>Stay active</a:t>
            </a:r>
          </a:p>
        </p:txBody>
      </p:sp>
    </p:spTree>
    <p:extLst>
      <p:ext uri="{BB962C8B-B14F-4D97-AF65-F5344CB8AC3E}">
        <p14:creationId xmlns:p14="http://schemas.microsoft.com/office/powerpoint/2010/main" val="348927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1506</TotalTime>
  <Words>455</Words>
  <Application>Microsoft Office PowerPoint</Application>
  <PresentationFormat>A4 Paper (210x297 mm)</PresentationFormat>
  <Paragraphs>71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Akanksha Nangia</dc:creator>
  <cp:lastModifiedBy>Akanksha Nangia</cp:lastModifiedBy>
  <cp:revision>1</cp:revision>
  <dcterms:created xsi:type="dcterms:W3CDTF">2023-12-06T00:03:08Z</dcterms:created>
  <dcterms:modified xsi:type="dcterms:W3CDTF">2023-12-08T03:25:21Z</dcterms:modified>
</cp:coreProperties>
</file>